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POWER POINT. PRUEBA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080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0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Sala de reuniones Ion</vt:lpstr>
      <vt:lpstr>POWER POINT. PRUEBA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POINT. PRUEBA</dc:title>
  <dc:creator>amandacvfsb2024@outlook.com</dc:creator>
  <cp:lastModifiedBy>amandacvfsb2024@outlook.com</cp:lastModifiedBy>
  <cp:revision>1</cp:revision>
  <dcterms:created xsi:type="dcterms:W3CDTF">2024-10-08T00:16:00Z</dcterms:created>
  <dcterms:modified xsi:type="dcterms:W3CDTF">2024-10-08T00:16:39Z</dcterms:modified>
</cp:coreProperties>
</file>