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4" r:id="rId7"/>
    <p:sldId id="263" r:id="rId8"/>
    <p:sldId id="262" r:id="rId9"/>
    <p:sldId id="266" r:id="rId10"/>
    <p:sldId id="272" r:id="rId11"/>
    <p:sldId id="265" r:id="rId12"/>
    <p:sldId id="267" r:id="rId13"/>
    <p:sldId id="268" r:id="rId14"/>
    <p:sldId id="269" r:id="rId15"/>
    <p:sldId id="273" r:id="rId16"/>
    <p:sldId id="270" r:id="rId17"/>
    <p:sldId id="277" r:id="rId18"/>
    <p:sldId id="274" r:id="rId19"/>
    <p:sldId id="278" r:id="rId20"/>
    <p:sldId id="279" r:id="rId21"/>
    <p:sldId id="280" r:id="rId22"/>
    <p:sldId id="275" r:id="rId23"/>
    <p:sldId id="284" r:id="rId24"/>
    <p:sldId id="281" r:id="rId25"/>
    <p:sldId id="282" r:id="rId26"/>
    <p:sldId id="288" r:id="rId27"/>
    <p:sldId id="283" r:id="rId28"/>
    <p:sldId id="285" r:id="rId29"/>
    <p:sldId id="286" r:id="rId30"/>
    <p:sldId id="289" r:id="rId31"/>
    <p:sldId id="287" r:id="rId32"/>
    <p:sldId id="290" r:id="rId33"/>
    <p:sldId id="291" r:id="rId3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939" autoAdjust="0"/>
  </p:normalViewPr>
  <p:slideViewPr>
    <p:cSldViewPr snapToGrid="0">
      <p:cViewPr varScale="1">
        <p:scale>
          <a:sx n="31" d="100"/>
          <a:sy n="31" d="100"/>
        </p:scale>
        <p:origin x="25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9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5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0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8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8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0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43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0F44-B79C-47BE-8D40-E5214E5D5C69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320-0AEB-443B-ABB4-65F8DA8F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F6D8F374-D945-AE7E-410F-A26328B7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9166AA-5789-B29F-0B98-4E270850E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8B3A1A9A-F97B-DE32-C361-4A66F6908F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3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6903-770B-5758-BF38-D9DB001B3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20125886-AF2C-9739-A6AA-041C9EB5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C5D842-917B-39D6-1990-DFA926A4A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3906982"/>
            <a:ext cx="8161020" cy="3065318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Capitulo 2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Tecnologias Digitais Disponíveis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5CB33591-510A-9F4B-8481-4609DFA991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BE242A-422E-90E8-DA13-631B58BD3908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198243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ABDF5-71E6-9F1B-ABAF-CDC211AEC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E71DA297-0A6F-DBB6-E2AD-E8059D69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6E17E1-3B11-3B20-DC5E-ED1566F3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informatização bancária também está intrinsecamente ligada à adoção de tecnologias digitais avançadas que tornam os processos bancários mais rápidos, seguros e convenientes. Entre as tecnologias mais impactantes, destacam-se a inteligência artificial (IA), o blockchain, o Big Data e a computação em nuvem.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1E92D048-FDEF-CB7B-A935-EA3EB7B34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2E7B-214F-2883-8E73-8A640606F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1D302310-B7EA-114E-652F-2D5B899A8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FC647A-843D-AE6A-7C40-8B3BA23B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468582"/>
            <a:ext cx="8161020" cy="8811491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inteligência artificial está sendo utilizada para aprimorar o atendimento ao cliente, com </a:t>
            </a:r>
            <a:r>
              <a:rPr lang="pt-B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chatbots</a:t>
            </a:r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 e assistentes virtuais que oferecem respostas rápidas e precisas. Além disso, a IA tem sido empregada para otimizar a análise de crédito e detectar comportamentos fraudulentos, melhorando a segurança e a eficiência dos serviços bancários.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32219189-2419-4669-1C2D-B14916AAF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6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599C67D-C80F-9C4C-087C-9F4266172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962BC49C-A33C-F703-634D-DF2F2AAD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5F34F0-B580-F647-F3E2-597D0701C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810186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O blockchain está revolucionando as transações financeiras ao oferecer uma rede descentralizada, imutável e segura, permitindo que as transações sejam processadas mais rapidamente e com menores custos. As soluções baseadas em blockchain também são utilizadas para garantir a transparência e a rastreabilidade das transações.</a:t>
            </a:r>
            <a:br>
              <a:rPr lang="pt-BR" sz="6000" b="1" dirty="0"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pt-BR" sz="6000" b="1" dirty="0"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92139812-D5C5-DBB0-0CDD-F73E9D8681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5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E96AA8A-8B6D-B977-389A-CA30E60D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5149CE78-FED9-7566-2A7E-C17393779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5C1F7A-FDE0-71D4-0AF8-C0C3DF66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computação em nuvem oferece aos bancos a flexibilidade de escalar suas operações com maior agilidade, além de reduzir os custos operacionais. Ela facilita a integração de diferentes sistemas e possibilita a criação de novos produtos e serviços de forma mais eficiente.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6E825958-C179-917F-47AF-5A37F7275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57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EF6B-4E89-BD56-C315-879EA4C5B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616C2DD7-4D7B-5508-AE46-D1431CBC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1C7FF4-8EB6-422B-D8B6-65B3A71C9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773382"/>
            <a:ext cx="8161020" cy="5198918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Capitulo 3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Eficiência, Segurança e Conveniência para Clientes e Instituições Financeiras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02B99024-4EE3-96E5-868C-76884B11A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72F36F-84DC-1427-CE22-4264C38CDCDC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303394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70F3C-009F-9E29-AD32-5D9011B5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8A68C984-897A-5C61-104F-4A753932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97AA4A-0B1C-E227-64A8-9C4A59EA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599090"/>
            <a:ext cx="8161020" cy="11081633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As inovações tecnológicas não apenas melhoram a eficiência operacional dos bancos, mas também proporcionam uma experiência mais segura e conveniente para os clientes. O uso de plataformas digitais facilita o acesso a serviços bancários em qualquer hora e lugar, permitindo que clientes realizem transações, consultem extratos e solicitem serviços financeiros de forma rápida e sem a necessidade de se deslocar até uma agência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1C4AAB33-68D2-3EB1-8639-5F0DE7C00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3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B7714-BFEE-B81C-3A6D-0623116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0FC72868-1F77-E8EE-6CF3-B88BFD593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5240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4194D8-8C49-9956-4E8F-7947AC64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609361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Além disso, a segurança é aprimorada por meio de múltiplos sistemas de proteção, como criptografia de dados, monitoramento em tempo real e análise de risco preditiva. A combinação dessas tecnologias minimiza os riscos de fraudes e garante que tanto as instituições financeiras quanto os clientes possam operar de maneira confiável no ambiente digital.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AA343F89-8CE0-63DF-F70F-BAECBC8C2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6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8EA23-B206-63D4-948E-82208E94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B441C7C0-DF67-8B66-B3AA-6E309AFF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29B025B1-A35A-FA2B-9D34-A6DAFC6D5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6FFF4F-84BC-49BF-A37B-0ADEDEDB0DEA}"/>
              </a:ext>
            </a:extLst>
          </p:cNvPr>
          <p:cNvSpPr txBox="1"/>
          <p:nvPr/>
        </p:nvSpPr>
        <p:spPr>
          <a:xfrm>
            <a:off x="720090" y="501446"/>
            <a:ext cx="8014008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+mj-cs"/>
              </a:rPr>
              <a:t>Por outro lado, a conveniência é um fator que tem atraído muitos clientes para as plataformas digitais. Com interfaces amigáveis, acesso simplificado a serviços e soluções personalizadas, os clientes têm a flexibilidade de realizar transações e gerenciar suas finanças com poucos cliques, tudo dentro de um ambiente seguro e protegido.</a:t>
            </a:r>
          </a:p>
        </p:txBody>
      </p:sp>
    </p:spTree>
    <p:extLst>
      <p:ext uri="{BB962C8B-B14F-4D97-AF65-F5344CB8AC3E}">
        <p14:creationId xmlns:p14="http://schemas.microsoft.com/office/powerpoint/2010/main" val="280061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2FBE4-95CF-EF5E-C3E6-40A13247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F1A59178-912C-C03A-609C-D5C9E6C5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F77CD7-41A5-FD83-AC4A-2E444D480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773382"/>
            <a:ext cx="8161020" cy="5198918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Capitulo 4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Expansão das Operações Bancárias em Regiões com Acesso Limitado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FBFC6FE2-D0F9-0BD3-2FA3-58B06D7D4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A6F0AD-2533-F783-B200-7AF97BF5AE69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15865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4A196-701F-6D99-E8AB-4F233E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109025E3-BE9D-F0DD-4B24-CB3791CC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241176-50DA-BDC6-B7B6-991056E8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 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                                                 "Transformação Digital no Setor Bancário: Como a Informatização Está Revolucionando os Serviços Financeiros e Impulsionando a Eficiência"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pt-BR" sz="6000" b="1" dirty="0">
              <a:solidFill>
                <a:schemeClr val="bg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43F6A02B-F5FF-7465-F20A-0FE71843CF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E56049-00E9-D467-66D6-1432E7BDE075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374979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8E21-16AB-E529-333D-C596750F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4BF4EDE9-42DD-7DD1-BCC2-ADBA7131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D99929-7AB1-2CAE-6CF8-5BDCE2595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0"/>
            <a:ext cx="8161020" cy="11562735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informatização bancária tem desempenhado um papel vital na expansão dos serviços financeiros em áreas com acesso limitado aos bancos tradicionais. Com a digitalização, as agências bancárias físicas estão dando lugar a plataformas online que podem ser acessadas por qualquer pessoa com um smartphone ou computador, permitindo que mais pessoas tenham acesso a serviços como contas bancárias, transferências de dinheiro, microcréditos e investimentos.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02AB529F-9274-AE90-94F5-D10901885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A83CB-BAE6-540D-F5CD-8056CA9FD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D6BC4860-08FB-E86A-DA8E-6F8C34D1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E321FD-E761-F046-DF69-48712556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727348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banca digital está permitindo que os bancos atinjam mercados em regiões remotas e </a:t>
            </a:r>
            <a:r>
              <a:rPr lang="pt-B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subatendidas</a:t>
            </a:r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, eliminando barreiras geográficas e proporcionando uma inclusão financeira em escala global. Isso não só melhora a qualidade de vida das populações de áreas isoladas, mas também estimula o crescimento econômico nessas regiões</a:t>
            </a: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</a:t>
            </a:r>
            <a:endParaRPr lang="pt-BR" sz="6000" b="1" dirty="0"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448275FF-71BA-B58D-6A6C-9F25F22C4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3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56FD-6061-D6A2-3AA0-2DBFA601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28AC6946-0109-0F94-9FFC-FFB8FAA0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CFC919-8762-C3D9-FD27-2A6B2CD7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697851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Além disso, iniciativas como os bancos digitais e as fintechs têm sido fundamentais para levar serviços financeiros a locais onde os bancos tradicionais ainda não conseguem chegar. As soluções bancárias móveis são um excelente exemplo de como a informatização pode criar novos canais de acesso e oferecer serviços de forma eficaz a um custo reduzido.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CF877340-3D24-B093-782E-03FC2FDD1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6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EE890-5540-D3B9-BA02-3729D203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9A122C13-87D7-9CDF-0313-35CE00F5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3A7ABC-E7B6-B1FC-2E20-B709E577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773382"/>
            <a:ext cx="8161020" cy="5198918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Capitulo 5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Inteligência Artificial no Setor Bancário: O Futuro da Automação e Personalização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4767A96F-D335-65E6-F726-7930027F96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667445-03A3-751D-36B5-6E5CE34DBCDA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273246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AD1E-10EA-B264-75F9-54AF0CB1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E946A739-E24A-64D2-0D33-3E8BF0236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442646-7632-C94D-E379-907A1C97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179872"/>
            <a:ext cx="8161020" cy="10235380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inteligência artificial (IA) tem um papel cada vez mais importante na informatização bancária. Além de aprimorar a segurança e a prevenção de fraudes, a IA também está transformando a forma como os bancos interagem com seus clientes. Através da análise preditiva, os bancos podem oferecer produtos financeiros personalizados, como empréstimos e cartões de crédito, com base no comportamento de consumo do cliente.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BCAC7470-B2DB-CD74-8C19-B17887964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0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1FE7-79DB-5F6C-A3F5-C2FE76C3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C184D185-1D0B-4CA1-172A-EB57FB8F1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03D82C-D5BE-9625-E02D-0B3CFE157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8081309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Os algoritmos de IA também são usados para otimizar processos internos, como a gestão de riscos, a análise de dados em tempo real e a automação de tarefas repetitivas. Com isso, as instituições financeiras conseguem oferecer um serviço mais eficiente e de melhor qualidade, ao mesmo tempo em que reduzem custos operacionais.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CA0F7CA5-4FB9-52BE-37F9-67ECA5718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12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798D-D68F-EF01-3A8E-4752A483D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DA90B74A-AAED-D3C0-F83E-C73B8C5E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3A705F-C127-79B3-A9DA-E1E2B3632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4256690"/>
            <a:ext cx="8161020" cy="1382110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Conclusão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F06E306E-A10E-FBC6-F5DC-26344E8239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4C747C-99D9-DB5F-2405-877EC16CCC1E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189730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EFC78-1AA5-49F5-3779-6DA2B5BF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2103E265-423E-BA76-0EBB-7A915DF02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DBAA9B-7CD8-00B0-30A5-3E5BC714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8846191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informatização bancária está moldando o futuro do setor financeiro, trazendo inovação, segurança e acesso a uma maior parte da população. Plataformas de validação de usuários, gestão de identidades, IA e outras tecnologias digitais estão redefinindo a forma como os serviços financeiros são oferecidos, garantindo maior eficiência e conveniência tanto para clientes quanto para instituições. 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55A9F48A-8A11-13CC-6B11-96C892B808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6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2B002-ECE7-E29A-88E5-0022971E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7686F664-37D5-AE2E-8FD5-D6F50139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82728D-C9EB-6959-93C6-88076359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Além disso, a expansão das operações bancárias em regiões com acesso limitado aos serviços tradicionais está promovendo uma inclusão financeira sem precedentes, contribuindo para o desenvolvimento econômico global.</a:t>
            </a:r>
            <a:endParaRPr lang="pt-BR" sz="4800" b="1" dirty="0"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D964311F-97DE-91E6-337C-FA442A337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7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65C4-9143-F3EE-EB5C-C76CAD9BE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A73C6767-3877-B11D-6936-56E3B11F6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BB0F3F-FDC2-7827-4678-70297E84F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À medida que essas tecnologias evoluem, podemos esperar um futuro ainda mais integrado, seguro e acessível, onde os serviços bancários estarão ao alcance de todos, em qualquer lugar e a qualquer hora.</a:t>
            </a: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pt-BR" sz="4800" b="1" dirty="0">
              <a:solidFill>
                <a:schemeClr val="bg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B0D8AD84-540F-8C51-94AD-8EE4A7BFC2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33E91-D365-09D1-1A97-E19291B2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B3A9AF03-CDB0-A448-54AF-3FAFCB01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DA3C36-372F-01B2-3AE1-3CB7222B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6048970"/>
            <a:ext cx="8161020" cy="923330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INTRODUÇÃO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E1F50133-5A35-D72F-4379-EDAFADC34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A5C318-AF2D-7E63-B66C-18CAC431E555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423151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66F7B-C4A1-3923-BFE0-6E07E597C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FC661359-483C-CB0F-29CC-38C19E338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4CE2A7-C0AD-490E-5A59-AC68267B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4256690"/>
            <a:ext cx="8161020" cy="1382110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Referências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F42FA5DF-18C1-4DE7-C087-99310BBBC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1808B8-9D8A-EDE6-C80F-2D713D707D25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3506451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0501-5DCA-481C-FED9-A2C7B1B0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DBCAE955-DF37-0F34-1AE3-B37F1273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DD1C4FAC-D2F4-027A-6A54-2384E911A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17E67D-BDD2-E5F4-D065-EA7FF5E604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9776" y="1109992"/>
            <a:ext cx="8801647" cy="93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Digitalização Bancária e Conveniência: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DAVIES, A. (2019). Digital Banking: A New Era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Financial Services. Financial Times.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BOLTON, R., &amp; HOFFMAN, D. (2021). Fintech: A New Approach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to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Financial Services.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Wiley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Finance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Expansão das Operações Bancárias em Regiões com Acesso Limitado: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O'REILLY, K., &amp; SANTOS, C. (2020). Banking for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All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: Digital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Solutions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in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Underserved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Regions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Journal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Financial </a:t>
            </a:r>
            <a:r>
              <a:rPr lang="pt-BR" altLang="pt-BR" sz="4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Technology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, 18(2), 123-138.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GUPTA, M., &amp; BROWN, T. (2021). Digital Banking in Remote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Areas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: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Challenges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and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Opportunities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 Springer.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1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7E262-2989-8909-09C2-EE651896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B3998558-5721-3FA4-DA8B-F9C231175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0E4CA919-EC3C-18F9-B869-A49004F91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522C1B-B578-A5B9-6582-03E1F2B47D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6972" y="664841"/>
            <a:ext cx="8387255" cy="1021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Inteligência Artificial no Setor Bancário: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KOLB, R., &amp; RICHARDSON, P. (2018). Artificial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Intelligence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in Banking: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Transforming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the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Industry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Journal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Artificial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Intelligence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in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Finance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, 7(4), 45-63.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PATEL, M., &amp; LEE, S. (2020). The Future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AI in Banking: Automation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and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Personalization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Journal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Banking Technology, 15(3), 202-220.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Inovação e Inclusão Financeira: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CLARK, L., &amp; GOMES, D. (2022). Financial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Inclusion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in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the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Digital Age: New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Opportunities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and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Challenges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 Economic Review, 10(1), 57-73.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JONES, A., &amp; THOMAS, R. (2019). The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Impact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Digital Banking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on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Economic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Development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in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Emerging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Markets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.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International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Journal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of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Banking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and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altLang="pt-BR" sz="4000" b="1" dirty="0" err="1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Finance</a:t>
            </a:r>
            <a:r>
              <a:rPr lang="pt-BR" altLang="pt-BR" sz="4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, 12(1), 85-98.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90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4B237-0394-63DF-9817-95B59C12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8ED550A7-9A34-79D0-2F59-63275D96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135812-A338-1F92-1D61-7F5A595A5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B83E4DA1-9081-7E99-4161-CD6A1A623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7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6A37D-A756-BF63-0127-2859C0534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3C03E85D-31C9-C5A6-81BC-0DD37D10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ABA676-536E-8E20-11C7-8FDAB46C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490" y="31237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      </a:t>
            </a: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     A informatização bancária tem transformado profundamente o setor financeiro, trazendo novos desafios e oportunidades para instituições bancárias e clientes.</a:t>
            </a:r>
            <a:b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       O avanço da tecnologia digital, aliado ao uso crescente da inteligência artificial (IA), tem promovido uma revolução no modo como os serviços financeiros são oferecidos, com ênfase na segurança, conveniência e expansão para regiões anteriormente desassistidas.</a:t>
            </a:r>
            <a:endParaRPr lang="pt-BR" sz="4800" b="1" dirty="0">
              <a:solidFill>
                <a:schemeClr val="bg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61C72D6F-7C7A-B8DA-C322-0C0261C7B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7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F6108-9154-3E4E-E17F-5238DC2A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90881ABB-DCE2-57F3-8EB4-AD09333D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9B2D4FB1-D45D-685F-6DB8-B2E368A5E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BB3FF0-122B-AA54-FC25-5A04F87AECE2}"/>
              </a:ext>
            </a:extLst>
          </p:cNvPr>
          <p:cNvSpPr txBox="1"/>
          <p:nvPr/>
        </p:nvSpPr>
        <p:spPr>
          <a:xfrm>
            <a:off x="720089" y="1657351"/>
            <a:ext cx="7995286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endParaRPr lang="pt-BR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Este </a:t>
            </a:r>
            <a:r>
              <a:rPr lang="pt-B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eBook</a:t>
            </a:r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 explora as principais inovações que estão moldando o futuro da banca, destacando a importância das plataformas de validação de usuários, gestão de identidades, prevenção de fraudes, e como essas tecnologias estão abrindo novos caminhos para a inclusão financeira.</a:t>
            </a:r>
          </a:p>
        </p:txBody>
      </p:sp>
    </p:spTree>
    <p:extLst>
      <p:ext uri="{BB962C8B-B14F-4D97-AF65-F5344CB8AC3E}">
        <p14:creationId xmlns:p14="http://schemas.microsoft.com/office/powerpoint/2010/main" val="5451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6A70B-D078-5B2E-E7A8-58A2D942A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FE03236F-57D9-C440-9F01-49E57FFE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A5EB70-7E92-F14A-3069-9898062F9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3629024"/>
            <a:ext cx="9382125" cy="3457575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Capitulo 1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Plataformas de Validação de Usuários e Gestão de Identidades</a:t>
            </a:r>
            <a:br>
              <a:rPr lang="pt-BR" sz="6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pt-BR" sz="6000" b="1" dirty="0">
              <a:solidFill>
                <a:schemeClr val="bg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50D4DFCB-3917-7836-862B-F7F9BDCDB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8A6968-A55F-D665-C130-590F2E74EBCF}"/>
              </a:ext>
            </a:extLst>
          </p:cNvPr>
          <p:cNvSpPr txBox="1"/>
          <p:nvPr/>
        </p:nvSpPr>
        <p:spPr>
          <a:xfrm>
            <a:off x="2800351" y="10611569"/>
            <a:ext cx="680084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AMANDA GOMES</a:t>
            </a:r>
          </a:p>
        </p:txBody>
      </p:sp>
    </p:spTree>
    <p:extLst>
      <p:ext uri="{BB962C8B-B14F-4D97-AF65-F5344CB8AC3E}">
        <p14:creationId xmlns:p14="http://schemas.microsoft.com/office/powerpoint/2010/main" val="124967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09090-4DC2-9DC5-D0AC-4DB28A785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1460BD9E-6ED0-36A0-AC20-6AB2E000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86B9B9-6176-C0A1-33B2-07DB02D04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43450"/>
            <a:ext cx="9344025" cy="4000500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No contexto da informatização bancária, as plataformas de validação de usuários desempenham um papel crucial na autenticação de clientes e proteção contra fraudes. Com o crescimento das transações digitais, a verificação segura da identidade do usuário tornou-se uma prioridade para os bancos. </a:t>
            </a: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BE863400-BF43-796C-ABD7-DAD150C72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0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9948B-2EE9-BCA4-BD5F-1A3462415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56C8A496-6973-C5FD-9A7B-77DA9160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42D32-5176-E96B-C017-71671B335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355834"/>
            <a:ext cx="8161020" cy="8216791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adoção de soluções biométricas, como reconhecimento facial e de impressões digitais, juntamente com a autenticação multifatorial, tem sido fundamental para garantir que apenas os indivíduos autorizados possam acessar suas contas e realizar transações.</a:t>
            </a:r>
            <a:endParaRPr lang="pt-BR" sz="4800" b="1" dirty="0"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F998744B-C4CD-1769-3206-BCB17201B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1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1C1C6-83F4-5E53-AC37-2C98F2632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nina, jovem, pipa, em pé&#10;&#10;Descrição gerada automaticamente">
            <a:extLst>
              <a:ext uri="{FF2B5EF4-FFF2-40B4-BE49-F238E27FC236}">
                <a16:creationId xmlns:a16="http://schemas.microsoft.com/office/drawing/2014/main" id="{F1602B43-A9E3-4CCC-86B8-F8DC1BED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753600" cy="1280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A31A1A-86D3-4260-1301-F2E69F0F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7477547"/>
          </a:xfrm>
        </p:spPr>
        <p:txBody>
          <a:bodyPr>
            <a:noAutofit/>
          </a:bodyPr>
          <a:lstStyle/>
          <a:p>
            <a:pPr algn="just"/>
            <a:r>
              <a:rPr lang="pt-B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A combinação de tecnologias de criptografia e análise de comportamento do usuário torna possível identificar padrões suspeitos e prevenir fraudes antes que aconteçam. Isso não só aumenta a confiança dos clientes, mas também assegura a integridade das operações bancárias, essencial em um ambiente digital.</a:t>
            </a:r>
            <a:endParaRPr lang="pt-BR" sz="4800" b="1" dirty="0">
              <a:solidFill>
                <a:schemeClr val="bg1"/>
              </a:solidFill>
              <a:latin typeface="Agency FB" panose="020B0503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AutoShape 2" descr="Imagem">
            <a:extLst>
              <a:ext uri="{FF2B5EF4-FFF2-40B4-BE49-F238E27FC236}">
                <a16:creationId xmlns:a16="http://schemas.microsoft.com/office/drawing/2014/main" id="{1B9479EE-22E6-EC27-D307-0353A9B5F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7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o 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1447</Words>
  <Application>Microsoft Office PowerPoint</Application>
  <PresentationFormat>Papel A3 (297 x 420 mm)</PresentationFormat>
  <Paragraphs>53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Agency FB</vt:lpstr>
      <vt:lpstr>Arial</vt:lpstr>
      <vt:lpstr>Calibri</vt:lpstr>
      <vt:lpstr>Calibri Light</vt:lpstr>
      <vt:lpstr>Tema do Office 2013 - 2022</vt:lpstr>
      <vt:lpstr>Apresentação do PowerPoint</vt:lpstr>
      <vt:lpstr>                                                                    "Transformação Digital no Setor Bancário: Como a Informatização Está Revolucionando os Serviços Financeiros e Impulsionando a Eficiência" </vt:lpstr>
      <vt:lpstr>INTRODUÇÃO</vt:lpstr>
      <vt:lpstr>                A informatização bancária tem transformado profundamente o setor financeiro, trazendo novos desafios e oportunidades para instituições bancárias e clientes.        O avanço da tecnologia digital, aliado ao uso crescente da inteligência artificial (IA), tem promovido uma revolução no modo como os serviços financeiros são oferecidos, com ênfase na segurança, conveniência e expansão para regiões anteriormente desassistidas.</vt:lpstr>
      <vt:lpstr>Apresentação do PowerPoint</vt:lpstr>
      <vt:lpstr>Capitulo 1 Plataformas de Validação de Usuários e Gestão de Identidades </vt:lpstr>
      <vt:lpstr>No contexto da informatização bancária, as plataformas de validação de usuários desempenham um papel crucial na autenticação de clientes e proteção contra fraudes. Com o crescimento das transações digitais, a verificação segura da identidade do usuário tornou-se uma prioridade para os bancos. </vt:lpstr>
      <vt:lpstr>A adoção de soluções biométricas, como reconhecimento facial e de impressões digitais, juntamente com a autenticação multifatorial, tem sido fundamental para garantir que apenas os indivíduos autorizados possam acessar suas contas e realizar transações.</vt:lpstr>
      <vt:lpstr>A combinação de tecnologias de criptografia e análise de comportamento do usuário torna possível identificar padrões suspeitos e prevenir fraudes antes que aconteçam. Isso não só aumenta a confiança dos clientes, mas também assegura a integridade das operações bancárias, essencial em um ambiente digital.</vt:lpstr>
      <vt:lpstr>Capitulo 2 Tecnologias Digitais Disponíveis</vt:lpstr>
      <vt:lpstr>A informatização bancária também está intrinsecamente ligada à adoção de tecnologias digitais avançadas que tornam os processos bancários mais rápidos, seguros e convenientes. Entre as tecnologias mais impactantes, destacam-se a inteligência artificial (IA), o blockchain, o Big Data e a computação em nuvem.</vt:lpstr>
      <vt:lpstr>A inteligência artificial está sendo utilizada para aprimorar o atendimento ao cliente, com chatbots e assistentes virtuais que oferecem respostas rápidas e precisas. Além disso, a IA tem sido empregada para otimizar a análise de crédito e detectar comportamentos fraudulentos, melhorando a segurança e a eficiência dos serviços bancários.</vt:lpstr>
      <vt:lpstr>O blockchain está revolucionando as transações financeiras ao oferecer uma rede descentralizada, imutável e segura, permitindo que as transações sejam processadas mais rapidamente e com menores custos. As soluções baseadas em blockchain também são utilizadas para garantir a transparência e a rastreabilidade das transações. </vt:lpstr>
      <vt:lpstr>A computação em nuvem oferece aos bancos a flexibilidade de escalar suas operações com maior agilidade, além de reduzir os custos operacionais. Ela facilita a integração de diferentes sistemas e possibilita a criação de novos produtos e serviços de forma mais eficiente.</vt:lpstr>
      <vt:lpstr>Capitulo 3   Eficiência, Segurança e Conveniência para Clientes e Instituições Financeiras</vt:lpstr>
      <vt:lpstr>As inovações tecnológicas não apenas melhoram a eficiência operacional dos bancos, mas também proporcionam uma experiência mais segura e conveniente para os clientes. O uso de plataformas digitais facilita o acesso a serviços bancários em qualquer hora e lugar, permitindo que clientes realizem transações, consultem extratos e solicitem serviços financeiros de forma rápida e sem a necessidade de se deslocar até uma agência</vt:lpstr>
      <vt:lpstr>Além disso, a segurança é aprimorada por meio de múltiplos sistemas de proteção, como criptografia de dados, monitoramento em tempo real e análise de risco preditiva. A combinação dessas tecnologias minimiza os riscos de fraudes e garante que tanto as instituições financeiras quanto os clientes possam operar de maneira confiável no ambiente digital.</vt:lpstr>
      <vt:lpstr>Apresentação do PowerPoint</vt:lpstr>
      <vt:lpstr>Capitulo 4   Expansão das Operações Bancárias em Regiões com Acesso Limitado</vt:lpstr>
      <vt:lpstr>A informatização bancária tem desempenhado um papel vital na expansão dos serviços financeiros em áreas com acesso limitado aos bancos tradicionais. Com a digitalização, as agências bancárias físicas estão dando lugar a plataformas online que podem ser acessadas por qualquer pessoa com um smartphone ou computador, permitindo que mais pessoas tenham acesso a serviços como contas bancárias, transferências de dinheiro, microcréditos e investimentos.</vt:lpstr>
      <vt:lpstr>A banca digital está permitindo que os bancos atinjam mercados em regiões remotas e subatendidas, eliminando barreiras geográficas e proporcionando uma inclusão financeira em escala global. Isso não só melhora a qualidade de vida das populações de áreas isoladas, mas também estimula o crescimento econômico nessas regiões.</vt:lpstr>
      <vt:lpstr>Além disso, iniciativas como os bancos digitais e as fintechs têm sido fundamentais para levar serviços financeiros a locais onde os bancos tradicionais ainda não conseguem chegar. As soluções bancárias móveis são um excelente exemplo de como a informatização pode criar novos canais de acesso e oferecer serviços de forma eficaz a um custo reduzido.</vt:lpstr>
      <vt:lpstr>Capitulo 5   Inteligência Artificial no Setor Bancário: O Futuro da Automação e Personalização</vt:lpstr>
      <vt:lpstr>A inteligência artificial (IA) tem um papel cada vez mais importante na informatização bancária. Além de aprimorar a segurança e a prevenção de fraudes, a IA também está transformando a forma como os bancos interagem com seus clientes. Através da análise preditiva, os bancos podem oferecer produtos financeiros personalizados, como empréstimos e cartões de crédito, com base no comportamento de consumo do cliente.</vt:lpstr>
      <vt:lpstr>Os algoritmos de IA também são usados para otimizar processos internos, como a gestão de riscos, a análise de dados em tempo real e a automação de tarefas repetitivas. Com isso, as instituições financeiras conseguem oferecer um serviço mais eficiente e de melhor qualidade, ao mesmo tempo em que reduzem custos operacionais.</vt:lpstr>
      <vt:lpstr>Conclusão</vt:lpstr>
      <vt:lpstr>A informatização bancária está moldando o futuro do setor financeiro, trazendo inovação, segurança e acesso a uma maior parte da população. Plataformas de validação de usuários, gestão de identidades, IA e outras tecnologias digitais estão redefinindo a forma como os serviços financeiros são oferecidos, garantindo maior eficiência e conveniência tanto para clientes quanto para instituições. </vt:lpstr>
      <vt:lpstr>Além disso, a expansão das operações bancárias em regiões com acesso limitado aos serviços tradicionais está promovendo uma inclusão financeira sem precedentes, contribuindo para o desenvolvimento econômico global.</vt:lpstr>
      <vt:lpstr>À medida que essas tecnologias evoluem, podemos esperar um futuro ainda mais integrado, seguro e acessível, onde os serviços bancários estarão ao alcance de todos, em qualquer lugar e a qualquer hora. </vt:lpstr>
      <vt:lpstr>Referências</vt:lpstr>
      <vt:lpstr>Digitalização Bancária e Conveniência: DAVIES, A. (2019). Digital Banking: A New Era of Financial Services. Financial Times. BOLTON, R., &amp; HOFFMAN, D. (2021). Fintech: A New Approach to Financial Services. Wiley Finance. Expansão das Operações Bancárias em Regiões com Acesso Limitado: O'REILLY, K., &amp; SANTOS, C. (2020). Banking for All: Digital Solutions in Underserved Regions. Journal of Financial Technology, 18(2), 123-138. GUPTA, M., &amp; BROWN, T. (2021). Digital Banking in Remote Areas: Challenges and Opportunities. Springer. </vt:lpstr>
      <vt:lpstr>Inteligência Artificial no Setor Bancário: KOLB, R., &amp; RICHARDSON, P. (2018). Artificial Intelligence in Banking: Transforming the Industry. Journal of Artificial Intelligence in Finance, 7(4), 45-63. PATEL, M., &amp; LEE, S. (2020). The Future of AI in Banking: Automation and Personalization. Journal of Banking Technology, 15(3), 202-220. Inovação e Inclusão Financeira: CLARK, L., &amp; GOMES, D. (2022). Financial Inclusion in the Digital Age: New Opportunities and Challenges. Economic Review, 10(1), 57-73. JONES, A., &amp; THOMAS, R. (2019). The Impact of Digital Banking on Economic Development in Emerging Markets. International Journal of Banking and Finance, 12(1), 85-98.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AUGUSTA GOMES</dc:creator>
  <cp:lastModifiedBy>MARIA AUGUSTA GOMES</cp:lastModifiedBy>
  <cp:revision>13</cp:revision>
  <dcterms:created xsi:type="dcterms:W3CDTF">2024-12-06T00:54:14Z</dcterms:created>
  <dcterms:modified xsi:type="dcterms:W3CDTF">2024-12-08T15:04:36Z</dcterms:modified>
</cp:coreProperties>
</file>