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8927e2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8927e2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8927e2f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8927e2f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8927e2f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8927e2f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db62ab23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db62ab23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db62ab234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db62ab234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8927e2f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8927e2f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db62ab23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db62ab23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927e2f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927e2f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Phase 4 Presentation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Cougar Communications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Where we are, and where we’ve been</a:t>
            </a:r>
            <a:endParaRPr/>
          </a:p>
        </p:txBody>
      </p:sp>
      <p:pic>
        <p:nvPicPr>
          <p:cNvPr id="66" name="Google Shape;66;p14"/>
          <p:cNvPicPr preferRelativeResize="0"/>
          <p:nvPr/>
        </p:nvPicPr>
        <p:blipFill>
          <a:blip r:embed="rId3">
            <a:alphaModFix/>
          </a:blip>
          <a:stretch>
            <a:fillRect/>
          </a:stretch>
        </p:blipFill>
        <p:spPr>
          <a:xfrm>
            <a:off x="2574625" y="945575"/>
            <a:ext cx="2619375" cy="1743075"/>
          </a:xfrm>
          <a:prstGeom prst="rect">
            <a:avLst/>
          </a:prstGeom>
          <a:noFill/>
          <a:ln>
            <a:noFill/>
          </a:ln>
        </p:spPr>
      </p:pic>
      <p:sp>
        <p:nvSpPr>
          <p:cNvPr id="67" name="Google Shape;67;p14"/>
          <p:cNvSpPr txBox="1"/>
          <p:nvPr/>
        </p:nvSpPr>
        <p:spPr>
          <a:xfrm>
            <a:off x="1300825" y="3147400"/>
            <a:ext cx="6362100" cy="11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We have came a long way in this phase. We have added functions to add friends and to start new chats. Our users can even talk to AI and answer almost any question you may have !</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and Sending Friends Request Feature</a:t>
            </a:r>
            <a:endParaRPr/>
          </a:p>
        </p:txBody>
      </p:sp>
      <p:pic>
        <p:nvPicPr>
          <p:cNvPr id="73" name="Google Shape;73;p15"/>
          <p:cNvPicPr preferRelativeResize="0"/>
          <p:nvPr/>
        </p:nvPicPr>
        <p:blipFill>
          <a:blip r:embed="rId3">
            <a:alphaModFix/>
          </a:blip>
          <a:stretch>
            <a:fillRect/>
          </a:stretch>
        </p:blipFill>
        <p:spPr>
          <a:xfrm>
            <a:off x="1040575" y="1063875"/>
            <a:ext cx="7062829" cy="38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and Sending Friends Request Feature</a:t>
            </a:r>
            <a:endParaRPr/>
          </a:p>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311700" y="1641825"/>
            <a:ext cx="2848875" cy="2879425"/>
          </a:xfrm>
          <a:prstGeom prst="rect">
            <a:avLst/>
          </a:prstGeom>
          <a:noFill/>
          <a:ln>
            <a:noFill/>
          </a:ln>
        </p:spPr>
      </p:pic>
      <p:sp>
        <p:nvSpPr>
          <p:cNvPr id="80" name="Google Shape;80;p16"/>
          <p:cNvSpPr txBox="1"/>
          <p:nvPr/>
        </p:nvSpPr>
        <p:spPr>
          <a:xfrm>
            <a:off x="311700" y="1194725"/>
            <a:ext cx="28488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Alice Account: Send the friend request</a:t>
            </a:r>
            <a:endParaRPr sz="1200">
              <a:solidFill>
                <a:schemeClr val="dk2"/>
              </a:solidFill>
              <a:latin typeface="Lato"/>
              <a:ea typeface="Lato"/>
              <a:cs typeface="Lato"/>
              <a:sym typeface="Lato"/>
            </a:endParaRPr>
          </a:p>
        </p:txBody>
      </p:sp>
      <p:pic>
        <p:nvPicPr>
          <p:cNvPr id="81" name="Google Shape;81;p16"/>
          <p:cNvPicPr preferRelativeResize="0"/>
          <p:nvPr/>
        </p:nvPicPr>
        <p:blipFill>
          <a:blip r:embed="rId4">
            <a:alphaModFix/>
          </a:blip>
          <a:stretch>
            <a:fillRect/>
          </a:stretch>
        </p:blipFill>
        <p:spPr>
          <a:xfrm>
            <a:off x="3343538" y="1641825"/>
            <a:ext cx="2456925" cy="3245475"/>
          </a:xfrm>
          <a:prstGeom prst="rect">
            <a:avLst/>
          </a:prstGeom>
          <a:noFill/>
          <a:ln>
            <a:noFill/>
          </a:ln>
        </p:spPr>
      </p:pic>
      <p:sp>
        <p:nvSpPr>
          <p:cNvPr id="82" name="Google Shape;82;p16"/>
          <p:cNvSpPr txBox="1"/>
          <p:nvPr/>
        </p:nvSpPr>
        <p:spPr>
          <a:xfrm>
            <a:off x="3343500" y="1108050"/>
            <a:ext cx="24570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Carol</a:t>
            </a:r>
            <a:r>
              <a:rPr lang="en" sz="1200">
                <a:solidFill>
                  <a:schemeClr val="dk2"/>
                </a:solidFill>
                <a:latin typeface="Lato"/>
                <a:ea typeface="Lato"/>
                <a:cs typeface="Lato"/>
                <a:sym typeface="Lato"/>
              </a:rPr>
              <a:t> Account: Carol </a:t>
            </a:r>
            <a:r>
              <a:rPr lang="en" sz="1200">
                <a:solidFill>
                  <a:schemeClr val="dk2"/>
                </a:solidFill>
                <a:latin typeface="Lato"/>
                <a:ea typeface="Lato"/>
                <a:cs typeface="Lato"/>
                <a:sym typeface="Lato"/>
              </a:rPr>
              <a:t>received the friend request</a:t>
            </a:r>
            <a:endParaRPr sz="1200">
              <a:solidFill>
                <a:schemeClr val="dk2"/>
              </a:solidFill>
              <a:latin typeface="Lato"/>
              <a:ea typeface="Lato"/>
              <a:cs typeface="Lato"/>
              <a:sym typeface="Lato"/>
            </a:endParaRPr>
          </a:p>
        </p:txBody>
      </p:sp>
      <p:pic>
        <p:nvPicPr>
          <p:cNvPr id="83" name="Google Shape;83;p16"/>
          <p:cNvPicPr preferRelativeResize="0"/>
          <p:nvPr/>
        </p:nvPicPr>
        <p:blipFill>
          <a:blip r:embed="rId5">
            <a:alphaModFix/>
          </a:blip>
          <a:stretch>
            <a:fillRect/>
          </a:stretch>
        </p:blipFill>
        <p:spPr>
          <a:xfrm>
            <a:off x="5923963" y="1641825"/>
            <a:ext cx="3038738" cy="3288608"/>
          </a:xfrm>
          <a:prstGeom prst="rect">
            <a:avLst/>
          </a:prstGeom>
          <a:noFill/>
          <a:ln>
            <a:noFill/>
          </a:ln>
        </p:spPr>
      </p:pic>
      <p:sp>
        <p:nvSpPr>
          <p:cNvPr id="84" name="Google Shape;84;p16"/>
          <p:cNvSpPr txBox="1"/>
          <p:nvPr/>
        </p:nvSpPr>
        <p:spPr>
          <a:xfrm>
            <a:off x="5923975" y="1108038"/>
            <a:ext cx="30387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Carol Account: Carol accepted the friend request and they became friends</a:t>
            </a:r>
            <a:endParaRPr sz="12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Visiting Other Users Profile Pages</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rotWithShape="1">
          <a:blip r:embed="rId3">
            <a:alphaModFix/>
          </a:blip>
          <a:srcRect b="0" l="0" r="47329" t="0"/>
          <a:stretch/>
        </p:blipFill>
        <p:spPr>
          <a:xfrm>
            <a:off x="311694" y="1152475"/>
            <a:ext cx="3215726" cy="2162175"/>
          </a:xfrm>
          <a:prstGeom prst="rect">
            <a:avLst/>
          </a:prstGeom>
          <a:noFill/>
          <a:ln>
            <a:noFill/>
          </a:ln>
        </p:spPr>
      </p:pic>
      <p:pic>
        <p:nvPicPr>
          <p:cNvPr id="92" name="Google Shape;92;p17"/>
          <p:cNvPicPr preferRelativeResize="0"/>
          <p:nvPr/>
        </p:nvPicPr>
        <p:blipFill>
          <a:blip r:embed="rId4">
            <a:alphaModFix/>
          </a:blip>
          <a:stretch>
            <a:fillRect/>
          </a:stretch>
        </p:blipFill>
        <p:spPr>
          <a:xfrm>
            <a:off x="3804450" y="1152474"/>
            <a:ext cx="5027849" cy="265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Assistant</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311700" y="2303450"/>
            <a:ext cx="8267700" cy="2743200"/>
          </a:xfrm>
          <a:prstGeom prst="rect">
            <a:avLst/>
          </a:prstGeom>
          <a:noFill/>
          <a:ln>
            <a:noFill/>
          </a:ln>
        </p:spPr>
      </p:pic>
      <p:pic>
        <p:nvPicPr>
          <p:cNvPr id="100" name="Google Shape;100;p18"/>
          <p:cNvPicPr preferRelativeResize="0"/>
          <p:nvPr/>
        </p:nvPicPr>
        <p:blipFill>
          <a:blip r:embed="rId4">
            <a:alphaModFix/>
          </a:blip>
          <a:stretch>
            <a:fillRect/>
          </a:stretch>
        </p:blipFill>
        <p:spPr>
          <a:xfrm>
            <a:off x="2884775" y="348563"/>
            <a:ext cx="4229100" cy="1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629575" y="565250"/>
            <a:ext cx="2531700" cy="95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Change Log Document</a:t>
            </a:r>
            <a:endParaRPr sz="3000"/>
          </a:p>
        </p:txBody>
      </p:sp>
      <p:pic>
        <p:nvPicPr>
          <p:cNvPr id="106" name="Google Shape;106;p19"/>
          <p:cNvPicPr preferRelativeResize="0"/>
          <p:nvPr/>
        </p:nvPicPr>
        <p:blipFill>
          <a:blip r:embed="rId3">
            <a:alphaModFix/>
          </a:blip>
          <a:stretch>
            <a:fillRect/>
          </a:stretch>
        </p:blipFill>
        <p:spPr>
          <a:xfrm>
            <a:off x="3573253" y="0"/>
            <a:ext cx="4915743"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610300" y="569500"/>
            <a:ext cx="2271600" cy="95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Lessons Learned</a:t>
            </a:r>
            <a:endParaRPr sz="3000"/>
          </a:p>
        </p:txBody>
      </p:sp>
      <p:pic>
        <p:nvPicPr>
          <p:cNvPr id="112" name="Google Shape;112;p20"/>
          <p:cNvPicPr preferRelativeResize="0"/>
          <p:nvPr/>
        </p:nvPicPr>
        <p:blipFill>
          <a:blip r:embed="rId3">
            <a:alphaModFix/>
          </a:blip>
          <a:stretch>
            <a:fillRect/>
          </a:stretch>
        </p:blipFill>
        <p:spPr>
          <a:xfrm>
            <a:off x="3024725" y="569500"/>
            <a:ext cx="5677926" cy="40045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3165150" y="1724125"/>
            <a:ext cx="281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3600" u="sng">
                <a:solidFill>
                  <a:schemeClr val="accent1"/>
                </a:solidFill>
              </a:rPr>
              <a:t>Live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