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82"/>
    <p:restoredTop sz="96327"/>
  </p:normalViewPr>
  <p:slideViewPr>
    <p:cSldViewPr snapToGrid="0">
      <p:cViewPr varScale="1">
        <p:scale>
          <a:sx n="55" d="100"/>
          <a:sy n="55" d="100"/>
        </p:scale>
        <p:origin x="224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29BF-8F46-A366-D303-017C12A4D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27C60-B7BB-06F3-FF26-B16062577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F8B44-4731-421B-27A0-382F8EEE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8E6D-E1FB-618C-444D-BAF61B07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7C4E-9B81-97BC-CADC-1E0881B5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0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826-C6BA-D808-0F88-E1B661DA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2225-A07C-7AD9-A4F2-61F35A80C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06659-5035-DDC3-3A5D-88018768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F3253-73F2-B4EB-BDAF-2DAE4662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79EE-FF82-6446-1D1C-71868F9CE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7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32F49-497F-E58E-E3DB-3743FE85F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FB1D8-94EC-952A-6E1B-1359B76CF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0FB87-F508-C8F2-6BE6-E12514EA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CC8D-324D-4021-D141-1B202F0EB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F7692-6CD0-FC72-C062-18C6EE57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9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F8F8-F932-6415-9AF4-07F02539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DCDBB-79E0-967B-04D8-77651F4E6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B6B3-11C6-1572-ED95-5DF87455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1997-45B5-13F2-ADC5-305FB6BE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58F0-5863-9CF3-1B7C-D17DEDC0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2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31AB-5EB3-2ADC-C024-1D91C2E0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4085-EE12-0203-1264-08B9DBC80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6868-52B1-5983-2DB1-7B76CAFC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8289-D667-0946-7EDE-50B85219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5246-248C-0493-38C4-2C925C00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0CB21-1241-8622-9E70-94DA747D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CA650-33F4-7067-36BB-C27B3986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10BAA-EFF3-7484-2EFB-FEB5FEFFD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0278D-A1AD-9C62-C9B8-E8AB9104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88456-60AD-44E4-9C52-F8E5A957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2C265-310F-9036-4892-D0AFA192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8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B07D-F573-2AFB-31F5-0F9A5FC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12E7-9E96-FCC5-6935-9D9AD436F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7DAF5-755B-0DD4-167A-F4461522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C0377-C536-846F-EA45-6D892D335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D5700-B813-ACB8-690D-09565A6E2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226BE-221C-B9C8-49F1-FE4EC22E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51050-C34A-9560-9693-3D90FC2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47565-74DC-DACE-D355-F305CD4B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DF78-6D5E-035D-1A9A-BB0196B09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EF780-26E9-21B6-0B31-46A54CD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566F-9D6B-9F5F-F935-80749CB3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79528-2B8B-15D3-06BF-AC06A5C3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BD52A-198E-C392-C0DC-B79D9FE8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1B6C8-0861-8F01-6E22-BC361468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E9B30-6588-905D-9E6A-B3B75F0E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E8E7-8CA2-F9BC-89A4-FD000453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BCB5-2052-D0BE-20A1-7B1A20D1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73FE2-9E92-4582-69DC-7BE9370A4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988D-AD07-BFDA-8429-506E01F5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9F621-D5CA-482D-CE93-2F67B6A80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43F8D-5EF0-33FF-BFF2-76CEEBD8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3E77-5DCC-6078-F8EA-F72379A3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39ED1-14FE-A9EB-2E6C-99E47C221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2A531-7797-2B97-AD23-EEACB55A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ADD66-C7A5-81B3-159D-35A4711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D4E8A-FC29-565D-299A-43FD2978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13714-B1AC-3663-DAE8-AAA59DA3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5599B-6363-1DBF-FA9A-8D1AC26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B61-6134-707B-DE76-78B56840E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8F55-A8B6-1C3D-38B8-D0BAA14DC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F97D-2E4D-EC45-A828-2A00154AE3A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ED0D0-7A56-38FB-F68F-95AB78DD6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35F1-A323-EA76-08FE-9257A87B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FDAE1-7C7A-C74C-BD14-2D03AFE5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7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Due Thursday </a:t>
            </a:r>
            <a:r>
              <a:rPr lang="en-US" dirty="0"/>
              <a:t>(Midnight Baltimore Time)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multi-panel data visualization to interpret the tissue structure that is represented in the CODEX data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Perform a full analysis (quality control, dimensionality reduction, </a:t>
            </a:r>
            <a:r>
              <a:rPr lang="en-US" sz="1800" dirty="0" err="1">
                <a:solidFill>
                  <a:srgbClr val="404040"/>
                </a:solidFill>
              </a:rPr>
              <a:t>kmeans</a:t>
            </a:r>
            <a:r>
              <a:rPr lang="en-US" sz="1800" dirty="0">
                <a:solidFill>
                  <a:srgbClr val="404040"/>
                </a:solidFill>
              </a:rPr>
              <a:t> clustering, differential expression analysis) on your data. Your goal is to figure out what tissue structure is represented in the CODEX data. Options include: (1) Artery/Vein, (2) White pulp, (3) Red pulp, (4) Capsule/Trabecula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will need to visualize and interpret at least two cell-types. Create a data visualization and write a description to convince me that your interpretation is correct.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are welcome to reuse code from HW4/HW5 or even use code from other students. However, you must provide attribution (credit) if you do so.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Your description should reference papers and content that allowed you to interpret your cell clusters as a particular cell-types. You must provide attribution to external resources referenced. Links are fine; formatted references are not required.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404040"/>
                </a:solidFill>
              </a:rPr>
              <a:t>You must include the entire code you used to generate the figure so that it can be reproduced. 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submit your homework, follow the steps summarized here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0.  Update your personal fork by fetching upstream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1. Save your data visualization to the homework/hw6/ folder using [</a:t>
            </a:r>
            <a:r>
              <a:rPr lang="en-US" sz="1800" dirty="0" err="1">
                <a:solidFill>
                  <a:srgbClr val="404040"/>
                </a:solidFill>
              </a:rPr>
              <a:t>yourname</a:t>
            </a:r>
            <a:r>
              <a:rPr lang="en-US" sz="1800" dirty="0">
                <a:solidFill>
                  <a:srgbClr val="404040"/>
                </a:solidFill>
              </a:rPr>
              <a:t>].</a:t>
            </a:r>
            <a:r>
              <a:rPr lang="en-US" sz="1800" dirty="0" err="1">
                <a:solidFill>
                  <a:srgbClr val="404040"/>
                </a:solidFill>
              </a:rPr>
              <a:t>png</a:t>
            </a:r>
            <a:endParaRPr lang="en-US" sz="18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2. Create a .md file in main _posts/ as [submission date]-[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].md as you did in HW1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3. Update the _posts/[submission date]-[</a:t>
            </a:r>
            <a:r>
              <a:rPr lang="en-US" sz="1800" dirty="0" err="1">
                <a:solidFill>
                  <a:srgbClr val="404040"/>
                </a:solidFill>
              </a:rPr>
              <a:t>jhed</a:t>
            </a:r>
            <a:r>
              <a:rPr lang="en-US" sz="1800" dirty="0">
                <a:solidFill>
                  <a:srgbClr val="404040"/>
                </a:solidFill>
              </a:rPr>
              <a:t>].md header appropriately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	- change category to [ HW 6 ]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404040"/>
                </a:solidFill>
              </a:rPr>
              <a:t>4. Double check your post shows up and make a pull request as you learned from HW1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93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316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Homework Assignment 6</vt:lpstr>
      <vt:lpstr>Create a multi-panel data visualization to interpret the tissue structure that is represented in the CODEX data</vt:lpstr>
      <vt:lpstr>To submit your homework, follow the steps summarized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6</dc:title>
  <dc:creator>Jean Fan</dc:creator>
  <cp:lastModifiedBy>Jean Fan</cp:lastModifiedBy>
  <cp:revision>8</cp:revision>
  <dcterms:created xsi:type="dcterms:W3CDTF">2023-02-19T17:23:42Z</dcterms:created>
  <dcterms:modified xsi:type="dcterms:W3CDTF">2024-02-18T16:25:51Z</dcterms:modified>
</cp:coreProperties>
</file>