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CDAA8-7EE4-4ABD-9415-D2DB3405BDE0}" v="93" dt="2018-09-15T20:21:26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rel Parker" userId="3b2fd23d168c23ec" providerId="LiveId" clId="{4C9CDAA8-7EE4-4ABD-9415-D2DB3405BDE0}"/>
    <pc:docChg chg="custSel modSld">
      <pc:chgData name="Tyrel Parker" userId="3b2fd23d168c23ec" providerId="LiveId" clId="{4C9CDAA8-7EE4-4ABD-9415-D2DB3405BDE0}" dt="2018-09-15T20:21:26.149" v="92" actId="5793"/>
      <pc:docMkLst>
        <pc:docMk/>
      </pc:docMkLst>
      <pc:sldChg chg="modSp">
        <pc:chgData name="Tyrel Parker" userId="3b2fd23d168c23ec" providerId="LiveId" clId="{4C9CDAA8-7EE4-4ABD-9415-D2DB3405BDE0}" dt="2018-09-15T20:21:26.149" v="92" actId="5793"/>
        <pc:sldMkLst>
          <pc:docMk/>
          <pc:sldMk cId="3320199979" sldId="257"/>
        </pc:sldMkLst>
        <pc:spChg chg="mod">
          <ac:chgData name="Tyrel Parker" userId="3b2fd23d168c23ec" providerId="LiveId" clId="{4C9CDAA8-7EE4-4ABD-9415-D2DB3405BDE0}" dt="2018-09-15T20:21:26.149" v="92" actId="5793"/>
          <ac:spMkLst>
            <pc:docMk/>
            <pc:sldMk cId="3320199979" sldId="257"/>
            <ac:spMk id="3" creationId="{9474FE79-F205-4353-BAE1-F20A9B8F43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A4E-C795-46B3-BF8C-7421349B0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0289-1C31-470C-8D5B-8FDD2E70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1422-39AF-450C-98B6-6961292C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7340-952D-4C6A-8461-394D9887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49B8-7A1C-4BFD-B80F-8A035B8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A3D-41B7-412E-A797-086F68AD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B7DB-3DC9-4431-94F3-331AA715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E65E-8D6B-477E-9A1B-8D388195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223F-512F-4B01-A405-4A70A3D6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0DC3-4C7F-4310-A0B7-B51E1387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9F782-D3EA-460F-A2D8-935F42C3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055F-3F88-4756-80C4-083C39192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F82B-A856-4056-A7DD-127AB519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B917-8C7E-4C2B-BC4B-30E43634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8EF7-8F8E-4806-9CD3-076C524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1A3E-8781-45BF-AEAE-3D5985E0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F25C-B14A-4D02-A7E5-52713775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5435-8C6C-4A82-8F8A-4266391E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F295-2EF6-4BF7-84B8-3BBE868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653F-1D82-4063-BDB5-17F42B4A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E22-AED1-4D57-93CF-948E78B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08F-CEEC-465D-A232-3FD6FA1B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5B82-DFE1-413A-B695-13FC43D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EABF-A0E7-430D-8CC0-C763EF1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1CB8-71EF-4D72-A633-29BDA85B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B1D-8B7C-490E-9C0C-143203CE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5A46-A5CB-40BA-9568-1BFCE2EE7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DBB2-E3EF-479C-9092-226CA155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6C1-3AB8-4044-95A6-C407A8DF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04FC-BFD1-4D11-A653-4944E66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89D9-B8BB-4AB2-B8F2-BF4CFCBE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5C75-E953-426B-BEA5-5817E821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2E3E4-7B71-4A47-A4EB-3926D13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35879-28E0-4691-A465-632874FFA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E26A4-4F8A-4B29-B25F-67E704DD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5EE0D-82E2-4C8E-9A59-FC64409D7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4A8D0-F103-4847-80BC-4B3DCC3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7EB1-A84D-47C3-8A7E-13C616BC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5F316-A560-42CC-926F-465F75B7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1AE-0C7F-4B60-9726-93D843D5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CC6C1-2BCE-45A5-AB40-BA1155F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62A3-D021-43BA-8F6C-9DF9BC56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7D04B-9E67-46A1-ABE3-69E8C87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3C95D-53A7-4B41-9D1B-021E863B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D2C23-094E-40C8-A3B9-F630A164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65ED-828F-459F-8B73-05CEFDB3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AC90-019F-45DF-8E79-0B7C73FF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888E-0CCB-4F71-8709-02B0E6F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35EEB-57A4-4653-82C8-E2E614C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77DC6-2485-4214-B044-F9523572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D32D-E811-44AC-BDBA-2E8C51BA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375C-D55C-4039-B063-DB30E8B2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739C-2773-4FE8-A5F9-6E58D647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4CF60-DB61-4AAC-9DAD-9C037899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4D27-7495-4C1F-921F-AB25826B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DB5F-56CB-4095-B22E-91A041DF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E33A-2C26-4093-914F-0F6B9C1A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A4ED-35E9-47C6-BEC7-57EDAE0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5D76D-E198-4149-9E62-EFAAA57A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3F36-AC16-47C1-B4A3-C314B706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D388-9597-4831-A4E1-70FD5333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64FE-D11A-444B-BABE-4A2337F6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7E77-E67C-435B-A9AC-D53E8D37D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2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170-D3B9-40F9-9AC5-29433202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3632" y="1828799"/>
            <a:ext cx="4686128" cy="2895601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/>
              <a:t>Sound Sentinel</a:t>
            </a:r>
            <a:br>
              <a:rPr lang="en-US" sz="5600" dirty="0"/>
            </a:br>
            <a:r>
              <a:rPr lang="en-US" sz="5600" dirty="0"/>
              <a:t>by</a:t>
            </a:r>
            <a:br>
              <a:rPr lang="en-US" sz="5600" dirty="0"/>
            </a:br>
            <a:r>
              <a:rPr lang="en-US" sz="5600" dirty="0"/>
              <a:t>383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2C26-0D80-43F2-A0F6-9550A87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11828"/>
          <a:stretch/>
        </p:blipFill>
        <p:spPr>
          <a:xfrm>
            <a:off x="-215728" y="0"/>
            <a:ext cx="7579360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783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Tristan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8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709E6-D1D2-4051-BC71-F28D28AC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591820"/>
            <a:ext cx="3114675" cy="205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07011"/>
            <a:ext cx="10515598" cy="5469952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372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Sound Sentinel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Things to put here….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Name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Goal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Story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383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Amanda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Tristan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Austin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Tyrel</a:t>
            </a:r>
          </a:p>
        </p:txBody>
      </p:sp>
    </p:spTree>
    <p:extLst>
      <p:ext uri="{BB962C8B-B14F-4D97-AF65-F5344CB8AC3E}">
        <p14:creationId xmlns:p14="http://schemas.microsoft.com/office/powerpoint/2010/main" val="82638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Global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1339C-D4DE-4B08-97B0-26CD4BE7B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1341120"/>
            <a:ext cx="9123680" cy="4998720"/>
          </a:xfrm>
        </p:spPr>
      </p:pic>
    </p:spTree>
    <p:extLst>
      <p:ext uri="{BB962C8B-B14F-4D97-AF65-F5344CB8AC3E}">
        <p14:creationId xmlns:p14="http://schemas.microsoft.com/office/powerpoint/2010/main" val="204368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Context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C6673A-E001-4EA6-8478-BD065466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1" y="1578157"/>
            <a:ext cx="7312978" cy="4765017"/>
          </a:xfrm>
        </p:spPr>
      </p:pic>
    </p:spTree>
    <p:extLst>
      <p:ext uri="{BB962C8B-B14F-4D97-AF65-F5344CB8AC3E}">
        <p14:creationId xmlns:p14="http://schemas.microsoft.com/office/powerpoint/2010/main" val="2270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Diagram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6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Amanda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2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Tyrel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2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Austin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7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Sound Sentinel by 383</vt:lpstr>
      <vt:lpstr>Sound Sentinel</vt:lpstr>
      <vt:lpstr>383 Studios</vt:lpstr>
      <vt:lpstr>Global Use Case</vt:lpstr>
      <vt:lpstr>Context Diagram</vt:lpstr>
      <vt:lpstr>Diagram 0</vt:lpstr>
      <vt:lpstr>Amanda</vt:lpstr>
      <vt:lpstr>Tyrel</vt:lpstr>
      <vt:lpstr>Austin</vt:lpstr>
      <vt:lpstr>Tristan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Sentinel by 383</dc:title>
  <dc:creator>Tyrel Parker</dc:creator>
  <cp:lastModifiedBy>Tyrel Parker</cp:lastModifiedBy>
  <cp:revision>8</cp:revision>
  <dcterms:created xsi:type="dcterms:W3CDTF">2018-09-15T17:18:53Z</dcterms:created>
  <dcterms:modified xsi:type="dcterms:W3CDTF">2018-09-15T20:21:31Z</dcterms:modified>
</cp:coreProperties>
</file>