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CDAA8-7EE4-4ABD-9415-D2DB3405BDE0}" v="121" dt="2018-09-16T03:44:15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63" d="100"/>
          <a:sy n="63" d="100"/>
        </p:scale>
        <p:origin x="84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rel Parker" userId="3b2fd23d168c23ec" providerId="LiveId" clId="{4C9CDAA8-7EE4-4ABD-9415-D2DB3405BDE0}"/>
    <pc:docChg chg="undo custSel modSld sldOrd">
      <pc:chgData name="Tyrel Parker" userId="3b2fd23d168c23ec" providerId="LiveId" clId="{4C9CDAA8-7EE4-4ABD-9415-D2DB3405BDE0}" dt="2018-09-16T03:44:15.648" v="120" actId="1076"/>
      <pc:docMkLst>
        <pc:docMk/>
      </pc:docMkLst>
      <pc:sldChg chg="modSp">
        <pc:chgData name="Tyrel Parker" userId="3b2fd23d168c23ec" providerId="LiveId" clId="{4C9CDAA8-7EE4-4ABD-9415-D2DB3405BDE0}" dt="2018-09-15T20:21:26.149" v="92" actId="5793"/>
        <pc:sldMkLst>
          <pc:docMk/>
          <pc:sldMk cId="3320199979" sldId="257"/>
        </pc:sldMkLst>
        <pc:spChg chg="mod">
          <ac:chgData name="Tyrel Parker" userId="3b2fd23d168c23ec" providerId="LiveId" clId="{4C9CDAA8-7EE4-4ABD-9415-D2DB3405BDE0}" dt="2018-09-15T20:21:26.149" v="92" actId="5793"/>
          <ac:spMkLst>
            <pc:docMk/>
            <pc:sldMk cId="3320199979" sldId="257"/>
            <ac:spMk id="3" creationId="{9474FE79-F205-4353-BAE1-F20A9B8F4334}"/>
          </ac:spMkLst>
        </pc:spChg>
      </pc:sldChg>
      <pc:sldChg chg="modSp">
        <pc:chgData name="Tyrel Parker" userId="3b2fd23d168c23ec" providerId="LiveId" clId="{4C9CDAA8-7EE4-4ABD-9415-D2DB3405BDE0}" dt="2018-09-16T02:49:42.817" v="94" actId="14100"/>
        <pc:sldMkLst>
          <pc:docMk/>
          <pc:sldMk cId="2043689047" sldId="259"/>
        </pc:sldMkLst>
        <pc:picChg chg="mod">
          <ac:chgData name="Tyrel Parker" userId="3b2fd23d168c23ec" providerId="LiveId" clId="{4C9CDAA8-7EE4-4ABD-9415-D2DB3405BDE0}" dt="2018-09-16T02:49:42.817" v="94" actId="14100"/>
          <ac:picMkLst>
            <pc:docMk/>
            <pc:sldMk cId="2043689047" sldId="259"/>
            <ac:picMk id="6" creationId="{AF91339C-D4DE-4B08-97B0-26CD4BE7BAB6}"/>
          </ac:picMkLst>
        </pc:picChg>
      </pc:sldChg>
      <pc:sldChg chg="addSp delSp modSp">
        <pc:chgData name="Tyrel Parker" userId="3b2fd23d168c23ec" providerId="LiveId" clId="{4C9CDAA8-7EE4-4ABD-9415-D2DB3405BDE0}" dt="2018-09-16T03:39:23.835" v="107"/>
        <pc:sldMkLst>
          <pc:docMk/>
          <pc:sldMk cId="2869165702" sldId="261"/>
        </pc:sldMkLst>
        <pc:spChg chg="del">
          <ac:chgData name="Tyrel Parker" userId="3b2fd23d168c23ec" providerId="LiveId" clId="{4C9CDAA8-7EE4-4ABD-9415-D2DB3405BDE0}" dt="2018-09-16T02:50:05.702" v="95"/>
          <ac:spMkLst>
            <pc:docMk/>
            <pc:sldMk cId="2869165702" sldId="261"/>
            <ac:spMk id="3" creationId="{9474FE79-F205-4353-BAE1-F20A9B8F4334}"/>
          </ac:spMkLst>
        </pc:spChg>
        <pc:picChg chg="add mod modCrop">
          <ac:chgData name="Tyrel Parker" userId="3b2fd23d168c23ec" providerId="LiveId" clId="{4C9CDAA8-7EE4-4ABD-9415-D2DB3405BDE0}" dt="2018-09-16T02:51:09.720" v="101" actId="1076"/>
          <ac:picMkLst>
            <pc:docMk/>
            <pc:sldMk cId="2869165702" sldId="261"/>
            <ac:picMk id="5" creationId="{548DE54F-3244-472C-85D7-E82CDAF32BB1}"/>
          </ac:picMkLst>
        </pc:picChg>
        <pc:picChg chg="add del mod">
          <ac:chgData name="Tyrel Parker" userId="3b2fd23d168c23ec" providerId="LiveId" clId="{4C9CDAA8-7EE4-4ABD-9415-D2DB3405BDE0}" dt="2018-09-16T03:39:23.835" v="107"/>
          <ac:picMkLst>
            <pc:docMk/>
            <pc:sldMk cId="2869165702" sldId="261"/>
            <ac:picMk id="7" creationId="{E476B622-01C4-4004-B133-E14C6324BE3B}"/>
          </ac:picMkLst>
        </pc:picChg>
      </pc:sldChg>
      <pc:sldChg chg="ord">
        <pc:chgData name="Tyrel Parker" userId="3b2fd23d168c23ec" providerId="LiveId" clId="{4C9CDAA8-7EE4-4ABD-9415-D2DB3405BDE0}" dt="2018-09-16T03:08:04.102" v="103"/>
        <pc:sldMkLst>
          <pc:docMk/>
          <pc:sldMk cId="3135025597" sldId="262"/>
        </pc:sldMkLst>
      </pc:sldChg>
      <pc:sldChg chg="addSp delSp modSp">
        <pc:chgData name="Tyrel Parker" userId="3b2fd23d168c23ec" providerId="LiveId" clId="{4C9CDAA8-7EE4-4ABD-9415-D2DB3405BDE0}" dt="2018-09-16T03:44:15.648" v="120" actId="1076"/>
        <pc:sldMkLst>
          <pc:docMk/>
          <pc:sldMk cId="460729124" sldId="263"/>
        </pc:sldMkLst>
        <pc:spChg chg="del">
          <ac:chgData name="Tyrel Parker" userId="3b2fd23d168c23ec" providerId="LiveId" clId="{4C9CDAA8-7EE4-4ABD-9415-D2DB3405BDE0}" dt="2018-09-16T03:39:39.421" v="108"/>
          <ac:spMkLst>
            <pc:docMk/>
            <pc:sldMk cId="460729124" sldId="263"/>
            <ac:spMk id="3" creationId="{9474FE79-F205-4353-BAE1-F20A9B8F4334}"/>
          </ac:spMkLst>
        </pc:spChg>
        <pc:spChg chg="add del mod">
          <ac:chgData name="Tyrel Parker" userId="3b2fd23d168c23ec" providerId="LiveId" clId="{4C9CDAA8-7EE4-4ABD-9415-D2DB3405BDE0}" dt="2018-09-16T03:43:52.277" v="114"/>
          <ac:spMkLst>
            <pc:docMk/>
            <pc:sldMk cId="460729124" sldId="263"/>
            <ac:spMk id="7" creationId="{B2AFEB7E-AF54-421B-9E37-6D0D44F7B36A}"/>
          </ac:spMkLst>
        </pc:spChg>
        <pc:picChg chg="add del mod">
          <ac:chgData name="Tyrel Parker" userId="3b2fd23d168c23ec" providerId="LiveId" clId="{4C9CDAA8-7EE4-4ABD-9415-D2DB3405BDE0}" dt="2018-09-16T03:40:27.949" v="113" actId="478"/>
          <ac:picMkLst>
            <pc:docMk/>
            <pc:sldMk cId="460729124" sldId="263"/>
            <ac:picMk id="5" creationId="{D9B18FC0-2D4C-4BCD-838C-33984DBF6614}"/>
          </ac:picMkLst>
        </pc:picChg>
        <pc:picChg chg="add mod">
          <ac:chgData name="Tyrel Parker" userId="3b2fd23d168c23ec" providerId="LiveId" clId="{4C9CDAA8-7EE4-4ABD-9415-D2DB3405BDE0}" dt="2018-09-16T03:44:15.648" v="120" actId="1076"/>
          <ac:picMkLst>
            <pc:docMk/>
            <pc:sldMk cId="460729124" sldId="263"/>
            <ac:picMk id="11" creationId="{530F7A73-C073-4A91-BBF7-92C0C5E69CED}"/>
          </ac:picMkLst>
        </pc:picChg>
      </pc:sldChg>
      <pc:sldChg chg="ord">
        <pc:chgData name="Tyrel Parker" userId="3b2fd23d168c23ec" providerId="LiveId" clId="{4C9CDAA8-7EE4-4ABD-9415-D2DB3405BDE0}" dt="2018-09-16T03:08:00.445" v="102"/>
        <pc:sldMkLst>
          <pc:docMk/>
          <pc:sldMk cId="214317489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BA4E-C795-46B3-BF8C-7421349B0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70289-1C31-470C-8D5B-8FDD2E707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11422-39AF-450C-98B6-6961292C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7340-952D-4C6A-8461-394D9887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49B8-7A1C-4BFD-B80F-8A035B81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2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9A3D-41B7-412E-A797-086F68AD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EB7DB-3DC9-4431-94F3-331AA7157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E65E-8D6B-477E-9A1B-8D388195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2223F-512F-4B01-A405-4A70A3D6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0DC3-4C7F-4310-A0B7-B51E1387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9F782-D3EA-460F-A2D8-935F42C3C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A055F-3F88-4756-80C4-083C39192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1F82B-A856-4056-A7DD-127AB519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B917-8C7E-4C2B-BC4B-30E43634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B8EF7-8F8E-4806-9CD3-076C5245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1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1A3E-8781-45BF-AEAE-3D5985E0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F25C-B14A-4D02-A7E5-52713775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5435-8C6C-4A82-8F8A-4266391E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1F295-2EF6-4BF7-84B8-3BBE868A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6653F-1D82-4063-BDB5-17F42B4A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0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0E22-AED1-4D57-93CF-948E78B4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BA08F-CEEC-465D-A232-3FD6FA1B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05B82-DFE1-413A-B695-13FC43D8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6EABF-A0E7-430D-8CC0-C763EF1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71CB8-71EF-4D72-A633-29BDA85B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6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3B1D-8B7C-490E-9C0C-143203CE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5A46-A5CB-40BA-9568-1BFCE2EE7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ADBB2-E3EF-479C-9092-226CA155B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E6C1-3AB8-4044-95A6-C407A8DF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604FC-BFD1-4D11-A653-4944E661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689D9-B8BB-4AB2-B8F2-BF4CFCBE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5C75-E953-426B-BEA5-5817E821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2E3E4-7B71-4A47-A4EB-3926D1336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35879-28E0-4691-A465-632874FFA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E26A4-4F8A-4B29-B25F-67E704DD2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5EE0D-82E2-4C8E-9A59-FC64409D7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4A8D0-F103-4847-80BC-4B3DCC33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E7EB1-A84D-47C3-8A7E-13C616BC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5F316-A560-42CC-926F-465F75B7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1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B1AE-0C7F-4B60-9726-93D843D5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CC6C1-2BCE-45A5-AB40-BA1155F1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562A3-D021-43BA-8F6C-9DF9BC56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7D04B-9E67-46A1-ABE3-69E8C874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3C95D-53A7-4B41-9D1B-021E863B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D2C23-094E-40C8-A3B9-F630A164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B65ED-828F-459F-8B73-05CEFDB3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6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AC90-019F-45DF-8E79-0B7C73FF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7888E-0CCB-4F71-8709-02B0E6FE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35EEB-57A4-4653-82C8-E2E614CB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77DC6-2485-4214-B044-F9523572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7D32D-E811-44AC-BDBA-2E8C51BA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6375C-D55C-4039-B063-DB30E8B2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4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739C-2773-4FE8-A5F9-6E58D647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4CF60-DB61-4AAC-9DAD-9C0378999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74D27-7495-4C1F-921F-AB25826B8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2DB5F-56CB-4095-B22E-91A041DF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E33A-2C26-4093-914F-0F6B9C1A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0A4ED-35E9-47C6-BEC7-57EDAE06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1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5D76D-E198-4149-9E62-EFAAA57A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B3F36-AC16-47C1-B4A3-C314B706B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1D388-9597-4831-A4E1-70FD5333E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26B5-1988-4912-B504-9A60D031759B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E64FE-D11A-444B-BABE-4A2337F68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17E77-E67C-435B-A9AC-D53E8D37D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221C6-092D-40F2-8517-0DA3634E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2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C170-D3B9-40F9-9AC5-29433202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3632" y="1828799"/>
            <a:ext cx="4686128" cy="2895601"/>
          </a:xfrm>
        </p:spPr>
        <p:txBody>
          <a:bodyPr anchor="b">
            <a:normAutofit/>
          </a:bodyPr>
          <a:lstStyle/>
          <a:p>
            <a:pPr algn="l"/>
            <a:r>
              <a:rPr lang="en-US" sz="5600" dirty="0"/>
              <a:t>Sound Sentinel</a:t>
            </a:r>
            <a:br>
              <a:rPr lang="en-US" sz="5600" dirty="0"/>
            </a:br>
            <a:r>
              <a:rPr lang="en-US" sz="5600" dirty="0"/>
              <a:t>by</a:t>
            </a:r>
            <a:br>
              <a:rPr lang="en-US" sz="5600" dirty="0"/>
            </a:br>
            <a:r>
              <a:rPr lang="en-US" sz="5600" dirty="0"/>
              <a:t>383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D2C26-0D80-43F2-A0F6-9550A87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3" r="11828"/>
          <a:stretch/>
        </p:blipFill>
        <p:spPr>
          <a:xfrm>
            <a:off x="-215728" y="0"/>
            <a:ext cx="7579360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77837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Tristan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82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3709E6-D1D2-4051-BC71-F28D28AC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4" y="591820"/>
            <a:ext cx="3114675" cy="2057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07011"/>
            <a:ext cx="10515598" cy="5469952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53725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Sound Sentinel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Things to put here….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Name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Goal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Story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99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383 Studios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Amanda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Tristan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Austin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Tyrel</a:t>
            </a:r>
          </a:p>
        </p:txBody>
      </p:sp>
    </p:spTree>
    <p:extLst>
      <p:ext uri="{BB962C8B-B14F-4D97-AF65-F5344CB8AC3E}">
        <p14:creationId xmlns:p14="http://schemas.microsoft.com/office/powerpoint/2010/main" val="82638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Global Use Case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91339C-D4DE-4B08-97B0-26CD4BE7B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84" y="1341120"/>
            <a:ext cx="8286161" cy="4998720"/>
          </a:xfrm>
        </p:spPr>
      </p:pic>
    </p:spTree>
    <p:extLst>
      <p:ext uri="{BB962C8B-B14F-4D97-AF65-F5344CB8AC3E}">
        <p14:creationId xmlns:p14="http://schemas.microsoft.com/office/powerpoint/2010/main" val="2043689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Context Diagram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5C6673A-E001-4EA6-8478-BD0654666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11" y="1578157"/>
            <a:ext cx="7312978" cy="4765017"/>
          </a:xfrm>
        </p:spPr>
      </p:pic>
    </p:spTree>
    <p:extLst>
      <p:ext uri="{BB962C8B-B14F-4D97-AF65-F5344CB8AC3E}">
        <p14:creationId xmlns:p14="http://schemas.microsoft.com/office/powerpoint/2010/main" val="22709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Diagram 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DE54F-3244-472C-85D7-E82CDAF32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" t="8299" r="5616" b="8307"/>
          <a:stretch/>
        </p:blipFill>
        <p:spPr>
          <a:xfrm>
            <a:off x="2255519" y="1324928"/>
            <a:ext cx="7890169" cy="4964112"/>
          </a:xfrm>
        </p:spPr>
      </p:pic>
    </p:spTree>
    <p:extLst>
      <p:ext uri="{BB962C8B-B14F-4D97-AF65-F5344CB8AC3E}">
        <p14:creationId xmlns:p14="http://schemas.microsoft.com/office/powerpoint/2010/main" val="286916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Austin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74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Tyrel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0F7A73-C073-4A91-BBF7-92C0C5E69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09" y="1383994"/>
            <a:ext cx="7764887" cy="5371775"/>
          </a:xfrm>
        </p:spPr>
      </p:pic>
    </p:spTree>
    <p:extLst>
      <p:ext uri="{BB962C8B-B14F-4D97-AF65-F5344CB8AC3E}">
        <p14:creationId xmlns:p14="http://schemas.microsoft.com/office/powerpoint/2010/main" val="460729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8374-B057-4269-9DFC-C832D4F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Amanda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FE79-F205-4353-BAE1-F20A9B8F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025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31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Sound Sentinel by 383</vt:lpstr>
      <vt:lpstr>Sound Sentinel</vt:lpstr>
      <vt:lpstr>383 Studios</vt:lpstr>
      <vt:lpstr>Global Use Case</vt:lpstr>
      <vt:lpstr>Context Diagram</vt:lpstr>
      <vt:lpstr>Diagram 0</vt:lpstr>
      <vt:lpstr>Austin</vt:lpstr>
      <vt:lpstr>Tyrel</vt:lpstr>
      <vt:lpstr>Amanda</vt:lpstr>
      <vt:lpstr>Tristan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Sentinel by 383</dc:title>
  <dc:creator>Tyrel Parker</dc:creator>
  <cp:lastModifiedBy>Tyrel Parker</cp:lastModifiedBy>
  <cp:revision>8</cp:revision>
  <dcterms:created xsi:type="dcterms:W3CDTF">2018-09-15T17:18:53Z</dcterms:created>
  <dcterms:modified xsi:type="dcterms:W3CDTF">2018-09-16T03:44:21Z</dcterms:modified>
</cp:coreProperties>
</file>