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77" r:id="rId9"/>
    <p:sldId id="264" r:id="rId10"/>
    <p:sldId id="265" r:id="rId11"/>
    <p:sldId id="266" r:id="rId12"/>
    <p:sldId id="267" r:id="rId13"/>
    <p:sldId id="274" r:id="rId14"/>
    <p:sldId id="276" r:id="rId15"/>
    <p:sldId id="268" r:id="rId16"/>
    <p:sldId id="269" r:id="rId17"/>
    <p:sldId id="270" r:id="rId18"/>
    <p:sldId id="271" r:id="rId19"/>
    <p:sldId id="272" r:id="rId20"/>
    <p:sldId id="273" r:id="rId21"/>
    <p:sldId id="262" r:id="rId22"/>
    <p:sldId id="26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99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222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28dba02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428dba02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131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7363632" y="1839190"/>
            <a:ext cx="4513118" cy="28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Sound Sentinel</a:t>
            </a:r>
            <a:br>
              <a:rPr lang="en-U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b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383 Studios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l="5282" r="11828"/>
          <a:stretch/>
        </p:blipFill>
        <p:spPr>
          <a:xfrm>
            <a:off x="-215728" y="0"/>
            <a:ext cx="7579360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 0</a:t>
            </a:r>
            <a:endParaRPr/>
          </a:p>
        </p:txBody>
      </p:sp>
      <p:pic>
        <p:nvPicPr>
          <p:cNvPr id="201" name="Google Shape;201;p26" descr="Diagram Zer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878" y="1028700"/>
            <a:ext cx="8362950" cy="560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Amanda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  <a:buSzPts val="2000"/>
            </a:pPr>
            <a:r>
              <a:rPr lang="en-US" sz="2000" dirty="0">
                <a:solidFill>
                  <a:srgbClr val="FFFFFF"/>
                </a:solidFill>
              </a:rPr>
              <a:t>Feature – Environment 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I will be providing the space for the gameplay to take place</a:t>
            </a:r>
          </a:p>
          <a:p>
            <a:pPr marL="469900" indent="-342900">
              <a:spcBef>
                <a:spcPts val="0"/>
              </a:spcBef>
              <a:buSzPts val="2000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Different portions of the environment have higher priorities than others. For example, nothing will happen without the camera rig, but game play can continue without score keeping</a:t>
            </a:r>
            <a:endParaRPr lang="en-US"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indent="-342900">
              <a:spcBef>
                <a:spcPts val="0"/>
              </a:spcBef>
              <a:buSzPts val="2000"/>
            </a:pPr>
            <a:r>
              <a:rPr lang="en-US" sz="2000" dirty="0">
                <a:solidFill>
                  <a:srgbClr val="FFFFFF"/>
                </a:solidFill>
              </a:rPr>
              <a:t>Complexity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There is a wide range of complexity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The initial “bare bones” design does not need to be complex. 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The sky is the limit for complexity the more and more we add to the game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Amanda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EF390-CEE3-4777-8FB5-DC2C47C2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15" y="1569022"/>
            <a:ext cx="7118480" cy="48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9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Tyrel</a:t>
            </a:r>
            <a:endParaRPr dirty="0"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spcBef>
                <a:spcPts val="0"/>
              </a:spcBef>
              <a:buSzPts val="2000"/>
            </a:pPr>
            <a:r>
              <a:rPr lang="en-US" sz="2000" dirty="0">
                <a:solidFill>
                  <a:srgbClr val="FFFFFF"/>
                </a:solidFill>
              </a:rPr>
              <a:t>Feature – Music/Video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I will be implementing the Mu</a:t>
            </a:r>
          </a:p>
          <a:p>
            <a:pPr marL="469900" indent="-342900">
              <a:spcBef>
                <a:spcPts val="0"/>
              </a:spcBef>
              <a:buSzPts val="2000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Implement music, video and text-to-speech</a:t>
            </a:r>
            <a:endParaRPr lang="en-US"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indent="-342900">
              <a:spcBef>
                <a:spcPts val="0"/>
              </a:spcBef>
              <a:buSzPts val="2000"/>
            </a:pPr>
            <a:r>
              <a:rPr lang="en-US" sz="2000" dirty="0">
                <a:solidFill>
                  <a:srgbClr val="FFFFFF"/>
                </a:solidFill>
              </a:rPr>
              <a:t>Complexity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Streaming music/video could cause lag in the game</a:t>
            </a:r>
          </a:p>
          <a:p>
            <a:pPr marL="927100" lvl="1" indent="-342900">
              <a:spcBef>
                <a:spcPts val="0"/>
              </a:spcBef>
              <a:buSzPts val="2000"/>
            </a:pPr>
            <a:r>
              <a:rPr lang="en-US" sz="1600" dirty="0">
                <a:solidFill>
                  <a:srgbClr val="FFFFFF"/>
                </a:solidFill>
              </a:rPr>
              <a:t>Text-to-speech might have a lot of overhead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903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Tyrel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5FB6E-2CC4-4D57-B7EE-C09CAC71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8" t="12889" r="16059" b="30074"/>
          <a:stretch/>
        </p:blipFill>
        <p:spPr>
          <a:xfrm>
            <a:off x="2583041" y="1446536"/>
            <a:ext cx="6620671" cy="48551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Austin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FFFFFF"/>
                </a:solidFill>
              </a:rPr>
              <a:t>Menus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Provide all user interaction outside of regular gameplay. </a:t>
            </a:r>
            <a:endParaRPr sz="20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Priority of menu changes based on its purpose 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main menu is high priority can’t start the game without it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pause menu is nice to have 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Menus themselves aren’t very complicated but some functionality like high scores add complexity. </a:t>
            </a:r>
            <a:endParaRPr sz="2000">
              <a:solidFill>
                <a:srgbClr val="FFFFFF"/>
              </a:solidFill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Austin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838201" y="2022601"/>
            <a:ext cx="10515600" cy="4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FFFFFF"/>
                </a:solidFill>
              </a:rPr>
              <a:t>use case diagram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06" y="1875100"/>
            <a:ext cx="6525000" cy="4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Tristan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838201" y="1690689"/>
            <a:ext cx="10515598" cy="448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Ball generation and core gameplay loop</a:t>
            </a:r>
            <a:endParaRPr/>
          </a:p>
          <a:p>
            <a:pPr marL="685800" marR="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ball generation, you just have a boredom simulator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will include different kinds of projectiles, targets, scores, and rewards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should be easy to initialize, and I plan on using some of my existing code as a template </a:t>
            </a:r>
            <a:b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take will a while to polish to a point where gameplay is enjoyable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 of these features can be coded independently of the rest of the project, but will require a functional game to test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Tristan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Usecase diagram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2114" y="1485466"/>
            <a:ext cx="496252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2924" y="591820"/>
            <a:ext cx="31146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838201" y="707011"/>
            <a:ext cx="10515598" cy="546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-508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Char char="•"/>
            </a:pPr>
            <a:r>
              <a:rPr lang="en-US" sz="8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383 Studios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Amanda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Lead coder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environment creator</a:t>
            </a: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Tristan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Game object interactions and creation, and “fun” guy</a:t>
            </a: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Austin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ocumentation, menus, and time tracking</a:t>
            </a: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Tyrel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</a:rPr>
              <a:t>M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usic, video, text to speech , testing</a:t>
            </a: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Sound Sentinel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4281054" y="2805545"/>
            <a:ext cx="7072745" cy="33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video: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Also, shampoo 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39E8F-8037-4F59-B20D-43413AE0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14312"/>
            <a:ext cx="102870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AFB57-6305-481B-9221-5BFA209C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9" y="1434915"/>
            <a:ext cx="11373168" cy="3919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33026" y="3259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VR market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114300" y="2022601"/>
            <a:ext cx="11239499" cy="415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VR market is expanding exponentially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http://static5.businessinsider.com/image/58e6387577bb70a0428b6604-7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1343" y="1267257"/>
            <a:ext cx="6667500" cy="535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 descr="https://www.vrfocus.com/wp-content/uploads/2017/02/SuperData-Research-VR-201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760" y="2886508"/>
            <a:ext cx="4529337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Audioshield 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3002" y="1690688"/>
            <a:ext cx="10520797" cy="448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Inspiration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 of the best selling games of 2018, despite coming out in 2016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STEAM reviews:  2269 positive to 34 negative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Easy to learn, hard to master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But its limited…. </a:t>
            </a:r>
            <a:endParaRPr/>
          </a:p>
          <a:p>
            <a:pPr marL="685800" marR="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 descr="https://cdn.vox-cdn.com/thumbor/1BOwZ2Byyw-4aiEDsEvPIK0-4S4=/0x0:1280x720/1600x900/cdn.vox-cdn.com/uploads/chorus_image/image/49261235/ss_885f4d09b6e399aa19162643e1b78033f9b43b8d.1920x1080.0.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9229" y="2895473"/>
            <a:ext cx="6727525" cy="378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Sound Sentinel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519546" y="1381990"/>
            <a:ext cx="10834254" cy="479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Walkthrough &amp; Overview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It’s part pool, ping pong, and dodgeball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Gameplay will include: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Ball physics where balls can be deflected back at each other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Increasing ball speed and angle of attack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Targets for the player to hit balls to that will give power up rewards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Balls that change color when deflected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 score tracking</a:t>
            </a:r>
            <a:endParaRPr dirty="0"/>
          </a:p>
          <a:p>
            <a:pPr marL="685800" marR="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Audioshield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lost its YouTube video components, we plan to have that, and expand on it</a:t>
            </a: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096991" y="3241963"/>
            <a:ext cx="4925292" cy="214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 Features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game video, audio, and desktop support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Text-to-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speach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functionality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Offsite high capacity database storage for saved games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Proof of Concept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6178" y="1308531"/>
            <a:ext cx="3818331" cy="272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5363" y="1331499"/>
            <a:ext cx="3619500" cy="270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1400" y="3615614"/>
            <a:ext cx="4401165" cy="294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959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3" descr="Dataflow Diagra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914400"/>
            <a:ext cx="4918922" cy="575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05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 Use Case</a:t>
            </a:r>
            <a:endParaRPr/>
          </a:p>
        </p:txBody>
      </p:sp>
      <p:pic>
        <p:nvPicPr>
          <p:cNvPr id="182" name="Google Shape;18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97726" y="1382684"/>
            <a:ext cx="6785265" cy="499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/>
          </a:p>
        </p:txBody>
      </p:sp>
      <p:pic>
        <p:nvPicPr>
          <p:cNvPr id="191" name="Google Shape;19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9511" y="1578157"/>
            <a:ext cx="7312978" cy="476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436</Words>
  <Application>Microsoft Office PowerPoint</Application>
  <PresentationFormat>Widescreen</PresentationFormat>
  <Paragraphs>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Office Theme</vt:lpstr>
      <vt:lpstr>Office Theme</vt:lpstr>
      <vt:lpstr>Sound Sentinel by 383 Studios</vt:lpstr>
      <vt:lpstr>383 Studios</vt:lpstr>
      <vt:lpstr>The VR market</vt:lpstr>
      <vt:lpstr>Audioshield </vt:lpstr>
      <vt:lpstr>Sound Sentinel</vt:lpstr>
      <vt:lpstr>Proof of Concept</vt:lpstr>
      <vt:lpstr>Overview</vt:lpstr>
      <vt:lpstr>Global Use Case</vt:lpstr>
      <vt:lpstr>Context Diagram</vt:lpstr>
      <vt:lpstr>Diagram 0</vt:lpstr>
      <vt:lpstr>Amanda</vt:lpstr>
      <vt:lpstr>Amanda</vt:lpstr>
      <vt:lpstr>Tyrel</vt:lpstr>
      <vt:lpstr>Tyrel</vt:lpstr>
      <vt:lpstr>Austin</vt:lpstr>
      <vt:lpstr>Austin</vt:lpstr>
      <vt:lpstr>Tristan</vt:lpstr>
      <vt:lpstr>Tristan</vt:lpstr>
      <vt:lpstr>PowerPoint Presentation</vt:lpstr>
      <vt:lpstr>Sound Sentinel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Sentinel by 383 Studios</dc:title>
  <dc:creator>Amanda Ward</dc:creator>
  <cp:lastModifiedBy>Tyrel Parker</cp:lastModifiedBy>
  <cp:revision>5</cp:revision>
  <dcterms:modified xsi:type="dcterms:W3CDTF">2018-09-18T15:52:05Z</dcterms:modified>
</cp:coreProperties>
</file>