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C2C-7044-4E65-8315-EA75580A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0DC16-44C0-4C68-A44D-2EF41994C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FCCD-6FFD-4D8A-8A9F-7E3D00F9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4A06-374C-4ECB-A7DF-28F73E5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D95D-459C-4EE6-B72A-5FD85923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9ABD-957A-4CA2-ADC8-2203B71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EAB7-E86C-4F59-AB58-BB4C15C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9EE6-2A98-4588-B155-DC6A4525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8A33-DCAD-4273-B160-CA9024E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69E7-E557-44B7-9376-4236FC0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8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0FD21-32AD-4CCA-9427-F6E11BD86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348C7-8DB0-4283-9225-37DF4236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8930-260A-47D8-BD66-E086A55A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61EA-741C-4D94-9676-807F0DC1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5B37-7E86-4F43-A610-10A2ED9F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96A4-68D1-494C-91BF-8D3D03EC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977F-9BFC-4D69-AC43-D8FA8B73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65B3-BC2F-486F-9BFD-0721E805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0677-5508-444A-B7CD-94B01CA7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D6B4-2352-4BA8-B820-7DDD9BA2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32B8-B9F5-4998-8FC3-840D79D7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4575-D189-4910-A8FA-D676CF03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608D-EEBF-4231-B1EA-C0E60E6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A4B2-0B19-46FB-AD4A-D504A2A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D9D4-3790-40B1-99AE-A259395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865D-D00C-4548-844B-92E92FE7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E1CB-83E4-4836-8F0A-524342156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087E-5633-4E31-93E7-73A8416E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8357E-DCD2-4CC0-BCA7-A9BCA8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6EE80-7663-4049-B3F1-896711E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91C5C-EC0D-45D7-A60D-CB415DA9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0E57-F52B-46E1-8CF1-F5298560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6AA1-19CC-4E93-A150-DD7C7454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4389B-24BE-471D-BA56-813D01FBD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3B7A-01AE-4B4A-8440-5995EF3B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CDEF4-25AA-49AB-92D2-69AB6CFD5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5666E-94AF-40C8-9302-F67539C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D92BD-262C-42AD-BE16-C2CCDDDA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E5936-20A9-418F-AD6B-A11B8DB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8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0B9-1F65-42C7-A399-A7FD53A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9821E-AEC9-4C8F-9929-6D7AD5D1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F6119-50ED-4DE9-940A-0AD1761B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ABC3-7C55-4C46-9B0C-34015E49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DCEC-5FB2-4635-BB9E-58753143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F355-791F-4369-8337-9B8FF6E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15AF-72E6-409C-8F4A-1C07ED46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51F3-E6AD-4DE1-8D54-E102E83D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42EC-30B6-4018-A0A7-C6401DE5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CBC0-F48A-45AB-BDAB-F2E0E821E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B84E-6183-42F1-A2E0-FBB33547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5C7D7-0CC6-4A0C-B3DA-4746A153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4D728-FCCF-4846-981F-1CB8A484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0C3D-D602-4327-B9C7-8B469CAA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FA46B-5B90-40E2-9424-A409CED70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052CE-47BD-4697-AEC3-9892248DE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D5E0-B0CD-405E-9A46-A4B4BC15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55EA-9927-4DE1-9D3F-355ACBB3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F54A-B746-4BCD-87F2-749B0E41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7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CC42C-0E04-4CE9-AF8E-4BA93D36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EC18-2804-4106-B36B-B59ACE7E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F0E6-2D9B-466B-A6C5-E37C3902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6559-20EA-4DCA-AEC1-DE73350C8A0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AAB2-96B4-4F6B-9F79-28742DE2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79A3-6FBF-44AF-85F6-FCDC07F0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49DE-A0B7-4D7F-BB14-8213B6BBA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99416E-1BBE-47D6-A7FF-B88C7D56D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7" r="50690" b="3931"/>
          <a:stretch/>
        </p:blipFill>
        <p:spPr>
          <a:xfrm>
            <a:off x="31375" y="477672"/>
            <a:ext cx="12160625" cy="60596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95A8C-96F7-4C53-B49C-DBA558A2816F}"/>
              </a:ext>
            </a:extLst>
          </p:cNvPr>
          <p:cNvSpPr/>
          <p:nvPr/>
        </p:nvSpPr>
        <p:spPr>
          <a:xfrm>
            <a:off x="10856794" y="470848"/>
            <a:ext cx="1335206" cy="1719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3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C0488-E027-4B0B-88C5-716CE2470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0" t="9702" r="15709" b="5324"/>
          <a:stretch/>
        </p:blipFill>
        <p:spPr>
          <a:xfrm>
            <a:off x="3125337" y="1978"/>
            <a:ext cx="6045959" cy="73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C1373-1CDF-4458-8CE7-9D84E252A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40" t="16069" r="8993" b="5721"/>
          <a:stretch/>
        </p:blipFill>
        <p:spPr>
          <a:xfrm>
            <a:off x="1950492" y="198640"/>
            <a:ext cx="8992937" cy="65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5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Grainger</dc:creator>
  <cp:lastModifiedBy>Matthew Grainger</cp:lastModifiedBy>
  <cp:revision>3</cp:revision>
  <dcterms:created xsi:type="dcterms:W3CDTF">2022-02-17T14:13:58Z</dcterms:created>
  <dcterms:modified xsi:type="dcterms:W3CDTF">2022-02-17T15:03:43Z</dcterms:modified>
</cp:coreProperties>
</file>