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62041bd0-9f38-4981-9cd8-c331b6f4eeb1}">
  <we:reference id="WA200003233" version="2.0.0.3" store="pt-BR" storeType="OMEX"/>
  <we:alternateReferences/>
  <we:properties>
    <we:property name="Microsoft.Office.CampaignId" value="&quot;none&quot;"/>
    <we:property name="reportUrl" value="&quot;/links/aCo43s_4R1?ctid=4715be50-aa6e-4066-87cd-9fcad78b426b&amp;pbi_source=linkShare&amp;fromEntryPoint=share&quot;"/>
    <we:property name="reportState" value="&quot;CONNECTED&quot;"/>
    <we:property name="reportEmbeddedTime" value="&quot;2023-05-03T05:33:32.405Z&quot;"/>
    <we:property name="creatorSessionId" value="&quot;952e812e-6ca0-4e6f-90b9-bd87cd2e940d&quot;"/>
    <we:property name="creatorUserId" value="&quot;100320029A550833&quot;"/>
    <we:property name="creatorTenantId" value="&quot;4715be50-aa6e-4066-87cd-9fcad78b426b&quot;"/>
    <we:property name="reportName" value="&quot;Relatório de Vendas Elegante (DIO)&quot;"/>
    <we:property name="isFiltersActionButtonVisible" value="true"/>
    <we:property name="initialStateBookmark" value="&quot;H4sIAAAAAAAAA+1a227bOBD9lUAvfVEKihRFKW+J03YXvSLpdh8WwYKXocNClryUlNYt8kP7G/tjO7o4qV0nbuM2dZMagcPrcObMhUPSHwPjqmkuZy/kBIK94PfCOC1N6XdEEAZF33jw8uXT5/tHT/9+sf/8ETaX09qVRRXsfQxq6cdQv3FVI/OWBDb+dRIGMs9fyXFbszKvIAym4KuykLn7AP1g7Kp9A+dhAO+neellS/K4ljW0ZM9wONZx7eghwxWlrt0ZHIOu+9YjmJa+ntfDoOpLHUuLfS2xbsFRWdTSFUi4bSOWqCyJEsF5JiKjjUlp225dXg9D1OzR+6lHeVDK2bTFYYTcjUuPAOVBx7eHqhoWGZV5M+lKjxbaj8vGazgC23UVtatnSMm6QhbatTCcIwSvfIkAdT2HLQJt22n5buQBaybYI+cn2FK5YpwP8F3K9brnrcqdBt8qR71F0TsJJoDKaQtjQLnbSSjLtF/LQXUp72LpzRx8GgaPfTnppg32YXGFVVKEQc8HchoGf56Ch24Wgm7cXA/7hWn/PQNb94hNptK7ao7fvPbUteNw7cuBXwBtX+k4vArRIzc+7Qg+c3UPB8oq86adZXBQ7SbwgJKI7ZJsl8SvCdnr/h7g7IX513POfhzn8W5Edwld4hw/J91X2A6WK6ygQjeuDwffg87qvwqlbI/whxmLu/XQMwrzlcR6xqNFxsNgUpp1VB4cQP0OoBhEPWmnld6AP5h1gh46P48EUbikhm/ssy3AfaDCvrefRKSO12pwiG+65EkHE0lpIiDjLJMmtZxYrnmn1usChuz4O2jquougl2GjI8mlyHQmqYwh4bFKNIvYVsTHUdkUtZ+tCJHhBR/75gxnY+syE/vjsYexnAek72MNO8cyh771cVMMtkduENIncrqomCvMa4B99k0N7BLn3saA60xJBlpmlHEdW6Dyl0HcrkHUHuBLjeKJL5vpd7UIq4QiNE6spTTNwApBxIZRRzPBYkoxgqVJRq2KrY42JGmyGBhF26WEUcVAgEzX2u3PYS/hrfoZFk2j65vkpjpvKgQbzIH0o1NMNZYt+IoNmy5v2D8U/iu39+8Sfy/h7r2NU457O00ltyKKtGY2shvF398cplJen86ewRnknzN80f9515zNN5j29ue2IYW9kdDDyeKCWLA6B/6En6H8T+PkjoGdNqntSQ2iBM//+7e6DxuCxLErHWq9nd4D9feOo6JMRYpakUhgSgoexetP+j+HfdzuBnAM4wkUN9oATFk09a/I/7U49wacYvoiNObfjEgS86Q9k21F5n21Qdy5QPsrg9nMjsP5NXM7t7/VCU6dMVD0Fz1KxVGSJEQJbjWkqZWJ3DDx58REqRVEmiTiCYs5Y2xDkgAqsklkhLSxMQQ5TbI7spWs9wDpzU9q9L3qLCbMmbGQZoJJGqVm21V36CrdHrnvhfauEbZXoEwzHcVEaK5SkdgYC+vPPz9WgaOXT47vg+5Wyzn4HQWL51YGjKmYxZmQkGy52p74sqruT9y8VtxeiZHVGDQVF8waziwlNBNbrsQ/ClejVGVu7oMOr5O2VyHmQGmq4yzh1AjCBKOw7e85mz15X/HS+SUvioc4w5TvFp4Ub+tdb/mSPbNMKQkkjZKYE6WziKy/vt7y6+C7qLfl61qSEK5iGwNNVZKkiRagtkJvG9zi3EW9LV62dKpbJV3Z1NVUanglC1ghJUonCwNmjaTdb6H6Ay8C61S+Dpr2F1IXoJyf/w99YvfZrSUAAA==&quot;"/>
    <we:property name="bookmark" value="&quot;H4sIAAAAAAAAA+1a23LbNhD9FQ9f8kJnQIAASL/FcpJ2mraZOE0fOn7AZSEzoUgVJJ2oGf9Qf6M/1uVFdqTIVmL5ItvJeGIQl8Wes4vFAvDnwGbVNFez39QEgr3g58JmRtnS78ggDIq+cr8sP0yU/yBUEqWGcKWJVZZYAjzBXuW0zsqiCvY+B7XyY6jfZVWj8lYiVv51FAYqz1+rcfvlVF5BGEzBV2Wh8uwf6DtjU+0bOA0D+DTNS69akYe1qqEVe4Ld8RtViZ4ynFGZOjuBQzB1X/sGpqWv599hUPWlTqXFtlZYN+GoLGqVFSi4rSOO6FREQnKeysgaaxPa1rssr4cuevb809QjHkQ5m7a0jFC7cemRrzzo9PZQVcMkozJvJl3p+UL9Ydl4A2/AdU1FndUzlOSyQhUma2k4RQpe+xIJ6loOWgbauuPy48gDftlgj5weYU2VFeN8oO8c19tetyrPDPjWOPo9Qu8QTACN0xbGgLjbQYhl2s+VQXWOd7H0bk4+DYMXvpx0wwZ3cTjDKhRh0OuBmobBn8fgoRuFpNtsbodnhW1/vQJX94xNpspn1Zy/+dcvWdsP5z7v+A3U9h+dhhcx+iYbH3cCX2V1TwdiVXnTjrLYqc4m8ISSiO2SdJfEbwnZ636e4OiF8Zdrzu5O83g3oruELmmO/466/8K2s1rhBRUu4/pgWHvQef13sZTuEf40ZXE3H66Mwn6nsF7xaFHxMJiUdp2UJ/tQfwQoBqhH7bDSW/D7sw7oQebnkSAKl8xwzWu2JbgPVNj2/ouI1OlaDQviWqc86mgiCRUSUs5SZRPHieOGd2a9LGCoTr/9pq67CHoeNjqRXMnUpIqqGASPtTAsYlsRH0dlU9R+tiJEhmd6PLMnOBprl5V4Nh57GKt5QLoZb9g5VDn0tS+aYvA9coWQPlHTRcNc4F4D7bNrdbBznnsfA25SrRgYlVLGTeyAqh8OcbsOUXuAb3WKl75spjfqEU5LTWgsnKM0ScFJSeSGUccwyWJKMYIlIqVOx85EG4q0aQyMou9SwqhmIEEla/32fvhLeKvrDIu2MfVVclOTNxWSDXZf+dExphrLHnzBhk2XN+w7pf/C7f1G4u853f1q45Tj3k4TxZ2MImOYi9xG8fenDFMpb45nr+AE8q8VPmv/ummu5jtMe/tz25DCXgn0cLI4ExaszoG/0Gco/91kasfCTpvU9qIGKMGv//1bPYYNQWHflQtqvZ8+AvP3C0dHqY40dVIoYFpJHsXrT/r3wz9udwM4hPEEiittALYsmvpH5P9ennsHTjB9kQbzb0YUibloz2RbkXlf7BAPLtD+yGA28+Nwfuvcju1vdYLjzFoo+osereNICEG05M5Akjgl1IaJPyc2SpwkyoqICxZzxtiGIgF05ERkpXKxtQQ1FekD2UrWrwDl7T11+t50DhPm1DpIUskUjRK77aY7yCrTHrkfhfUuAdsbUCWpiWIiDdeJFC7Gwvrzz90acPT7y8PHYLvVOId1R8HhuZUBYzpmcSoViC0320tfVtXjiZuXwu2NGDmDQVNzyZzlzFFCU7nlRvyjyGpEVeb2MdjwMrS9CTEHShITp4JTKwmTjMK2v+ds9uR9wUvnt7woHuAIW35ceFK8rXe95Uv21DGtFZAkEjEn2qQRWX99veXXwQ/RbsvXtUQQrmMXA020EIkwEvRW2G2DW5yHaLfFy5bOdKvQlU1dTZWB16qAFSgRnSos2DVIu7+FOgN5evo/BWijeIwlAAA=&quot;"/>
    <we:property name="embedUrl" value="&quot;/reportEmbed?reportId=32bda70f-cdda-462f-b450-632ec86bd914&amp;config=eyJjbHVzdGVyVXJsIjoiaHR0cHM6Ly9XQUJJLUJSQVpJTC1TT1VUSC1CLVBSSU1BUlktcmVkaXJlY3QuYW5hbHlzaXMud2luZG93cy5uZXQiLCJlbWJlZEZlYXR1cmVzIjp7Im1vZGVybkVtYmVkIjp0cnVlLCJ1c2FnZU1ldHJpY3NWTmV4dCI6dHJ1ZX19&amp;disableSensitivityBanner=true&quot;"/>
    <we:property name="datasetId" value="&quot;b0daf47b-0f31-4294-a5ba-fa7146d03d14&quot;"/>
    <we:property name="pageDisplayName" value="&quot;Página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Amanda Martins</cp:lastModifiedBy>
  <cp:revision>3</cp:revision>
  <dcterms:created xsi:type="dcterms:W3CDTF">2018-06-07T21:39:02Z</dcterms:created>
  <dcterms:modified xsi:type="dcterms:W3CDTF">2023-05-03T05:37:12Z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