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1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40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48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11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40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83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32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72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97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6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72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38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Cap&#237;tulo%202.docx" TargetMode="External"/><Relationship Id="rId2" Type="http://schemas.openxmlformats.org/officeDocument/2006/relationships/hyperlink" Target="file:///C:\Users\Aluno\Desktop\Cap&#237;tulo%201.docx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14816" y="613775"/>
            <a:ext cx="4196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LIVRO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617907" y="1052186"/>
            <a:ext cx="2530257" cy="95197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u="sng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Capítulo</a:t>
            </a:r>
            <a:r>
              <a:rPr lang="pt-BR" sz="3600" b="1" u="sng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pt-BR" sz="3600" b="1" u="sng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1">
            <a:hlinkClick r:id="rId3" action="ppaction://hlinkfile"/>
          </p:cNvPr>
          <p:cNvSpPr/>
          <p:nvPr/>
        </p:nvSpPr>
        <p:spPr>
          <a:xfrm>
            <a:off x="8617907" y="2317315"/>
            <a:ext cx="2530257" cy="108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Cap</a:t>
            </a:r>
            <a:r>
              <a:rPr lang="pt-BR" dirty="0" smtClean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733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</cp:revision>
  <dcterms:created xsi:type="dcterms:W3CDTF">2018-12-06T22:01:32Z</dcterms:created>
  <dcterms:modified xsi:type="dcterms:W3CDTF">2018-12-06T23:02:29Z</dcterms:modified>
</cp:coreProperties>
</file>