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1093-1EC4-4197-B27B-DC67E08F149F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5D11-2CFD-47FE-9DD1-B461BF35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48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1093-1EC4-4197-B27B-DC67E08F149F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5D11-2CFD-47FE-9DD1-B461BF35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10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1093-1EC4-4197-B27B-DC67E08F149F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5D11-2CFD-47FE-9DD1-B461BF35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15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1093-1EC4-4197-B27B-DC67E08F149F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5D11-2CFD-47FE-9DD1-B461BF35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72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1093-1EC4-4197-B27B-DC67E08F149F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5D11-2CFD-47FE-9DD1-B461BF35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23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1093-1EC4-4197-B27B-DC67E08F149F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5D11-2CFD-47FE-9DD1-B461BF35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44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1093-1EC4-4197-B27B-DC67E08F149F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5D11-2CFD-47FE-9DD1-B461BF35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08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1093-1EC4-4197-B27B-DC67E08F149F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5D11-2CFD-47FE-9DD1-B461BF35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30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1093-1EC4-4197-B27B-DC67E08F149F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5D11-2CFD-47FE-9DD1-B461BF35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87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1093-1EC4-4197-B27B-DC67E08F149F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5D11-2CFD-47FE-9DD1-B461BF35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42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1093-1EC4-4197-B27B-DC67E08F149F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5D11-2CFD-47FE-9DD1-B461BF35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664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C1093-1EC4-4197-B27B-DC67E08F149F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5D11-2CFD-47FE-9DD1-B461BF35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42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luno\Desktop\Capitulo%201.doc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965562" y="2967335"/>
            <a:ext cx="226087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8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Livro</a:t>
            </a:r>
            <a:endParaRPr lang="pt-BR" sz="8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35408" y="215590"/>
            <a:ext cx="1616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linkClick r:id="rId2" action="ppaction://hlinkfile"/>
              </a:rPr>
              <a:t>Cap1</a:t>
            </a:r>
            <a:endParaRPr lang="pt-BR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5921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</cp:revision>
  <dcterms:created xsi:type="dcterms:W3CDTF">2018-12-06T21:55:14Z</dcterms:created>
  <dcterms:modified xsi:type="dcterms:W3CDTF">2018-12-06T22:03:04Z</dcterms:modified>
</cp:coreProperties>
</file>