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7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itulo%202.docx" TargetMode="External"/><Relationship Id="rId2" Type="http://schemas.openxmlformats.org/officeDocument/2006/relationships/hyperlink" Target="file:///C:\Users\Aluno\Desktop\Capitulo%201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Capitulo%203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20568" y="1446568"/>
            <a:ext cx="22608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  <a:endParaRPr lang="pt-BR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441920" y="523238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file"/>
              </a:rPr>
              <a:t>Cap1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86062" y="1753832"/>
            <a:ext cx="169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  <a:hlinkClick r:id="rId3" action="ppaction://hlinkfile"/>
              </a:rPr>
              <a:t>Cap2</a:t>
            </a:r>
            <a:endParaRPr lang="pt-BR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26778" y="3052793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4" action="ppaction://hlinkfile"/>
              </a:rPr>
              <a:t>Cap3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5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2018-12-06T21:55:14Z</dcterms:created>
  <dcterms:modified xsi:type="dcterms:W3CDTF">2018-12-06T23:02:25Z</dcterms:modified>
</cp:coreProperties>
</file>