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9"/>
  </p:notesMasterIdLst>
  <p:sldIdLst>
    <p:sldId id="315" r:id="rId5"/>
    <p:sldId id="360" r:id="rId6"/>
    <p:sldId id="300" r:id="rId7"/>
    <p:sldId id="364" r:id="rId8"/>
    <p:sldId id="301" r:id="rId9"/>
    <p:sldId id="377" r:id="rId10"/>
    <p:sldId id="331" r:id="rId11"/>
    <p:sldId id="365" r:id="rId12"/>
    <p:sldId id="366" r:id="rId13"/>
    <p:sldId id="329" r:id="rId14"/>
    <p:sldId id="378" r:id="rId15"/>
    <p:sldId id="379" r:id="rId16"/>
    <p:sldId id="374" r:id="rId17"/>
    <p:sldId id="27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44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99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883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0AB58B04-5006-8038-C5A0-8CBEB605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344E91ED-7BB5-D129-C314-7E9A5EB73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01EBB7F5-8722-1F88-6F44-7F2F33B80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997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2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7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1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12A3D9F-C564-CEF6-2F88-691906E7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406502E-87B9-19E1-7F78-7DAF99864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4285B8C3-0397-FBBF-05B3-B712B0E11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74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AB619E5D-D6F3-5F3D-2B28-7E4CD636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6439448-513B-4B1E-25E6-BBD60B8A06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89E3FC1C-5B18-D0D6-24D1-F66A6BDD9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6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649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à IA e IA no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60800" y="636550"/>
            <a:ext cx="812162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9F40CC-8F3A-32EC-2A9F-1039C89A1FBC}"/>
              </a:ext>
            </a:extLst>
          </p:cNvPr>
          <p:cNvSpPr/>
          <p:nvPr/>
        </p:nvSpPr>
        <p:spPr>
          <a:xfrm>
            <a:off x="561574" y="1388277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30F19-5C4E-9FA3-F37E-4D27FC2D8C05}"/>
              </a:ext>
            </a:extLst>
          </p:cNvPr>
          <p:cNvSpPr/>
          <p:nvPr/>
        </p:nvSpPr>
        <p:spPr>
          <a:xfrm>
            <a:off x="550812" y="1388276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Serviços de IA pré-empacotados que você pode integrar em soluções. Os recursos incluem: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05698-571C-65B8-CD1C-FE7D4F025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02"/>
          <a:stretch/>
        </p:blipFill>
        <p:spPr>
          <a:xfrm>
            <a:off x="561574" y="2467336"/>
            <a:ext cx="7384230" cy="21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60800" y="636550"/>
            <a:ext cx="812162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9F40CC-8F3A-32EC-2A9F-1039C89A1FBC}"/>
              </a:ext>
            </a:extLst>
          </p:cNvPr>
          <p:cNvSpPr/>
          <p:nvPr/>
        </p:nvSpPr>
        <p:spPr>
          <a:xfrm>
            <a:off x="561574" y="1388277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30F19-5C4E-9FA3-F37E-4D27FC2D8C05}"/>
              </a:ext>
            </a:extLst>
          </p:cNvPr>
          <p:cNvSpPr/>
          <p:nvPr/>
        </p:nvSpPr>
        <p:spPr>
          <a:xfrm>
            <a:off x="550812" y="1388276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Serviços de IA pré-empacotados que você pode integrar em soluções. Os recursos incluem: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05698-571C-65B8-CD1C-FE7D4F025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561574" y="2467336"/>
            <a:ext cx="7410574" cy="21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60800" y="636550"/>
            <a:ext cx="812162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IA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9F40CC-8F3A-32EC-2A9F-1039C89A1FBC}"/>
              </a:ext>
            </a:extLst>
          </p:cNvPr>
          <p:cNvSpPr/>
          <p:nvPr/>
        </p:nvSpPr>
        <p:spPr>
          <a:xfrm>
            <a:off x="561574" y="1388277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30F19-5C4E-9FA3-F37E-4D27FC2D8C05}"/>
              </a:ext>
            </a:extLst>
          </p:cNvPr>
          <p:cNvSpPr/>
          <p:nvPr/>
        </p:nvSpPr>
        <p:spPr>
          <a:xfrm>
            <a:off x="550812" y="1388276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Serviços de IA pré-empacotados que você pode integrar em soluções. Os recursos incluem: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E857C-F604-B449-B318-8245FC2F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2" y="2571751"/>
            <a:ext cx="7420880" cy="14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9D4DC2E1-97FE-AC48-A5F4-19EBD568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9A13A43-1057-E9CF-7ECA-85DA9BB6F8AA}"/>
              </a:ext>
            </a:extLst>
          </p:cNvPr>
          <p:cNvSpPr txBox="1"/>
          <p:nvPr/>
        </p:nvSpPr>
        <p:spPr>
          <a:xfrm>
            <a:off x="460800" y="636550"/>
            <a:ext cx="812162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AI Search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ABBBBA-9FC1-376B-23E2-6F8F8575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DB44F0E-715B-7209-64FF-FD682BC8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27CD3-C4AD-87CE-8278-642C779D0F55}"/>
              </a:ext>
            </a:extLst>
          </p:cNvPr>
          <p:cNvSpPr txBox="1"/>
          <p:nvPr/>
        </p:nvSpPr>
        <p:spPr>
          <a:xfrm>
            <a:off x="460800" y="1481050"/>
            <a:ext cx="8222400" cy="9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Indexação enriquecida com IA para pesquisa e mineração de conhecimento: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13DDBDF-554C-3852-BB4C-1E35AD599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69" y="2397904"/>
            <a:ext cx="3745234" cy="24243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9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à IA e a serviços de IA do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252799" y="1276674"/>
            <a:ext cx="7387225" cy="238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Descreva a inteligência artificial e como ela se compara ao aprendizado de máquina e à ciência de dados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9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Descreva os serviços de IA do Azure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EE8AB0-A602-888D-F70C-9DDEFB2A184E}"/>
              </a:ext>
            </a:extLst>
          </p:cNvPr>
          <p:cNvSpPr/>
          <p:nvPr/>
        </p:nvSpPr>
        <p:spPr bwMode="auto">
          <a:xfrm>
            <a:off x="624243" y="1739601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00C091-D4FC-917C-675A-49A0F1B18692}"/>
              </a:ext>
            </a:extLst>
          </p:cNvPr>
          <p:cNvSpPr/>
          <p:nvPr/>
        </p:nvSpPr>
        <p:spPr bwMode="auto">
          <a:xfrm>
            <a:off x="624243" y="2846114"/>
            <a:ext cx="557786" cy="557786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r>
              <a:rPr lang="pt-BR" sz="2800" b="1" i="0" strike="noStrike" cap="none" baseline="0">
                <a:solidFill>
                  <a:srgbClr val="FFFFFF"/>
                </a:solidFill>
                <a:effectLst/>
                <a:latin typeface="Segoe UI"/>
                <a:ea typeface="Segoe UI"/>
                <a:cs typeface="Segoe U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DF944E38-30A2-CA78-3219-AD652B15643F}"/>
              </a:ext>
            </a:extLst>
          </p:cNvPr>
          <p:cNvSpPr txBox="1"/>
          <p:nvPr/>
        </p:nvSpPr>
        <p:spPr>
          <a:xfrm>
            <a:off x="457200" y="1481050"/>
            <a:ext cx="8125225" cy="1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Software que exibe recursos semelhantes aos humanos, tais como: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inteligência artificial?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64CB4-07BF-6351-E771-11640674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2443965"/>
            <a:ext cx="6981985" cy="16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Ciência de dados, aprendizado de máquina e IA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C5EF3-C849-FB14-9633-35A0AF7F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62" y="1890011"/>
            <a:ext cx="6615276" cy="24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IA para engenheiros de software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E9190A-B1DD-1866-2312-05E53426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" y="1923818"/>
            <a:ext cx="1292042" cy="1295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9F7E3-F798-6CD4-204A-92FCACF85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099" y="1888361"/>
            <a:ext cx="6584251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IA para engenheiros de software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E9190A-B1DD-1866-2312-05E53426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" y="1923818"/>
            <a:ext cx="1292042" cy="1295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D8EA2D-C201-D0BB-F110-4A461FA7B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855" y="1888361"/>
            <a:ext cx="5352752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F063F56F-DED6-224A-2BEC-BFADACA6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A90DDA39-4BCE-D041-E3C6-68948A1837FD}"/>
              </a:ext>
            </a:extLst>
          </p:cNvPr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Considerações para a IA responsável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163119-7C7B-CC00-154A-F6496E44C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5474C18E-8943-5D4B-E556-309AC271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65DFDA-E7E1-8C1D-1FA7-49FC75A4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9" y="1809393"/>
            <a:ext cx="7354276" cy="28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8292A605-541C-9D70-98FF-2ABFDEA4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2262317A-3B1E-BF8D-B365-367320745549}"/>
              </a:ext>
            </a:extLst>
          </p:cNvPr>
          <p:cNvSpPr txBox="1"/>
          <p:nvPr/>
        </p:nvSpPr>
        <p:spPr>
          <a:xfrm>
            <a:off x="450038" y="636550"/>
            <a:ext cx="81323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Machine Learning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5CBE451-F02B-FB9B-3C36-EBC85A1C1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4E3473A-5DCC-54B9-5891-13C342E6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B68299-A707-FCDD-9466-6C390274CA2E}"/>
              </a:ext>
            </a:extLst>
          </p:cNvPr>
          <p:cNvSpPr/>
          <p:nvPr/>
        </p:nvSpPr>
        <p:spPr>
          <a:xfrm>
            <a:off x="561574" y="1388277"/>
            <a:ext cx="8132387" cy="11514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 em nuvem para criação e operação de soluções de aprendizado de máquina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5E3ACB-ECD5-026A-7F92-9F6DB0A11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"/>
          <a:stretch/>
        </p:blipFill>
        <p:spPr>
          <a:xfrm>
            <a:off x="2731390" y="2478512"/>
            <a:ext cx="3681220" cy="23678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0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9AE3BB-F6CB-4A14-B4DC-FDB76B7BD150}"/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247</Words>
  <Application>Microsoft Office PowerPoint</Application>
  <PresentationFormat>On-screen Show (16:9)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Light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71</cp:revision>
  <dcterms:modified xsi:type="dcterms:W3CDTF">2024-08-29T20:17:27Z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