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95a3a52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95a3a52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95a3a5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95a3a5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95a3a5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95a3a5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95a3a5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95a3a5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95a3a5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95a3a5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95a3a5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95a3a5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95a3a5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95a3a5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95a3a52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95a3a5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jp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APP TRADER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10 apps to weather the COVID-19 Pandemic</a:t>
            </a:r>
            <a:r>
              <a:rPr lang="en" sz="52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453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APP TRADER</a:t>
            </a:r>
            <a:endParaRPr sz="72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291600"/>
            <a:ext cx="85206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APPS for a Worldwide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Pandemic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Criteria</a:t>
            </a:r>
            <a:endParaRPr sz="4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8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Crossover Titles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Free Price Tag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Rating of 4.5+ stars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Crossover Titles</a:t>
            </a:r>
            <a:endParaRPr sz="48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8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highlight>
                  <a:srgbClr val="FF0000"/>
                </a:highlight>
              </a:rPr>
              <a:t>$4,000 per month</a:t>
            </a:r>
            <a:endParaRPr sz="3000">
              <a:highlight>
                <a:srgbClr val="FF0000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highlight>
                  <a:srgbClr val="FF0000"/>
                </a:highlight>
              </a:rPr>
              <a:t>Over $500,000 net lifetime profit per app</a:t>
            </a:r>
            <a:endParaRPr sz="3000">
              <a:highlight>
                <a:srgbClr val="FF0000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highlight>
                  <a:srgbClr val="FF0000"/>
                </a:highlight>
              </a:rPr>
              <a:t>Low monthly advertisement fee</a:t>
            </a:r>
            <a:endParaRPr sz="30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</a:t>
            </a:r>
            <a:endParaRPr sz="48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8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Low upfront cost to purchase app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Investment returned in 5 months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No threshold to buys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Huge download base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Rating</a:t>
            </a:r>
            <a:endParaRPr sz="48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48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4.5 stars and above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More stars = longer lifespan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Lifespan = more money for less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40750" y="224125"/>
            <a:ext cx="86625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Starbucks</a:t>
            </a:r>
            <a:endParaRPr sz="48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583375" y="1187775"/>
            <a:ext cx="5191800" cy="10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Always keep </a:t>
            </a:r>
            <a:r>
              <a:rPr lang="en"/>
              <a:t>caffeinated</a:t>
            </a:r>
            <a:r>
              <a:rPr lang="en"/>
              <a:t>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23" y="1040248"/>
            <a:ext cx="1944275" cy="1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200" y="1040175"/>
            <a:ext cx="4649625" cy="25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5850" y="3935804"/>
            <a:ext cx="5132300" cy="9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889" y="3063450"/>
            <a:ext cx="814950" cy="6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Zombie Catchers</a:t>
            </a:r>
            <a:endParaRPr sz="48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75" y="1137576"/>
            <a:ext cx="2276525" cy="210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150" y="3366100"/>
            <a:ext cx="75322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442" y="1164100"/>
            <a:ext cx="4928433" cy="2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125" y="4058650"/>
            <a:ext cx="6409749" cy="8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Fallout Shelter</a:t>
            </a:r>
            <a:endParaRPr sz="48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38" y="3145100"/>
            <a:ext cx="75322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300" y="1072850"/>
            <a:ext cx="3675525" cy="38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413" y="1128875"/>
            <a:ext cx="1769462" cy="1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934750"/>
            <a:ext cx="4170650" cy="96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