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A54D-1F26-46F5-BC78-324335585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24963-D408-4239-AAD9-278F5934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551A-CF2E-46A9-AA07-E4C224E3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91D7-55C8-4786-8602-C49F673A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BDDE-0CCF-4A59-BBE1-2E4F4175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D945-9712-4F03-9510-0BF7785B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E1B7F-6793-48E7-9EC6-54A37774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579F-F7A0-4374-80FF-D8792E9D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5BCC-A60F-4E14-9BF8-9377FA66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3B1D-2CD9-4327-8BAB-9280CA57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DDB84-D34C-4B34-8894-9B0BE3EA8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76F0-174D-4820-A25C-83020BAF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B31F-2756-4F98-B104-21772B05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FD04-905D-49DC-ABE4-37358677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30C80-E312-469F-BCAD-165E3E00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CD74-1581-4F28-8C80-7AE79BF4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1539-02D0-4BB3-8D4B-DAB57CD4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BF09-FE7C-4FAC-9D76-9816D88D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0131-1C7D-4D0E-9853-A4C6C603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83901-08BE-45F5-8861-6D9413EE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72C8-8CC3-4753-B0F5-BE37BAE5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AF25-DC77-42BB-BF99-0BCFF0F4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6A38-11F0-4306-B017-EE744A21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AD0F-E433-4F91-9CD2-8DB854A7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AD60-987F-4988-AB2F-3B7A6CE8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C6A9-21DA-476B-8C9C-FFA24784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7E41-F52A-443E-AE7E-DA9AEEAD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4844-33A6-4A7D-8A30-8A3DD4A4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5BD84-844F-44C9-985C-91189BC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863A-4D56-42DE-8E6A-C84FD555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6C881-05DA-43E4-97B8-B223FE67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FDB-EC66-484C-956B-2DCAF3E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412D-E722-4D4D-901C-28BD0803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C95BF-CCE4-4389-9C28-14485EE49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EDAE2-023B-404B-8BD0-0B6238802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4228-6C09-4083-9D29-93FECB127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9CDFA-F2C8-4EC7-84A3-C94EA07A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0E05-14FC-44EC-B9F5-F09ACA2D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F45B1-8EC3-488D-AC70-22602F0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AD1-2098-4E79-9B76-6D86C515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61CE1-7D3A-4B28-AE6C-7F4B4D5F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13D7F-24AB-4C85-A3EA-6FA5037F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1E021-6918-4829-B5EB-6D5EFF03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1FBD-C6D0-47B7-B4D9-69837DF3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E97B0-87E3-4513-B17B-F08A591F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4E918-D426-4F26-9D3E-0A56EAD1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379E-3FE2-4849-8ECF-EF5D6C85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D73C-CFA0-4C17-A2FD-2644F025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5272F-A8FE-4FDA-9AB3-200F1E3C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1A52-CF8A-46C6-A39F-EA451633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EF3FA-1B1F-49FF-A415-91C9B315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CA92-74FC-4FE8-BB1E-48FFA7E5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2F9F-6450-4B96-85EA-69EEABF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5C28-44F8-4F17-8F7B-BC4DCF5B2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BD36A-E7AF-41D3-A9B7-5C704760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7630-3439-4428-85A6-52EA4BBE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2C92-C803-40CA-8828-2B4454A2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EB71-F15D-4AE5-BF83-FDA05AF7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1FB3-5B14-4B89-803D-BDDB2141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A6B6-3169-4491-805C-92C488E4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95E7-81B7-4534-9B6B-68C78009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2D38-AFCE-4BD3-8D18-A2D23BB3B3C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8C3-799A-4113-AE19-7FFB23D4F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87D0-2F74-4666-8DC2-027D0BAD3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2948-300C-4633-B29E-6CADBFD5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8DF9-3CB7-4A51-AEB4-7EF26900D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Educational Inequity in Davidson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52A7C-C61E-4673-917C-7299D7F17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Julie Partlow</a:t>
            </a:r>
          </a:p>
        </p:txBody>
      </p:sp>
    </p:spTree>
    <p:extLst>
      <p:ext uri="{BB962C8B-B14F-4D97-AF65-F5344CB8AC3E}">
        <p14:creationId xmlns:p14="http://schemas.microsoft.com/office/powerpoint/2010/main" val="380564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65AE-1AFE-4C44-9873-0E378064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600C-FC8F-4994-89F8-8CC9F8F1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Been in a unique position in education for a decade in Chattanooga</a:t>
            </a:r>
          </a:p>
          <a:p>
            <a:pPr lvl="1"/>
            <a:r>
              <a:rPr lang="en-US" dirty="0"/>
              <a:t>Job required me to see all different kinds of school in different areas</a:t>
            </a:r>
          </a:p>
          <a:p>
            <a:r>
              <a:rPr lang="en-US" dirty="0"/>
              <a:t>Selected project before the protests, but great timing</a:t>
            </a:r>
          </a:p>
          <a:p>
            <a:pPr lvl="1"/>
            <a:r>
              <a:rPr lang="en-US" dirty="0"/>
              <a:t>I believe education is the root cause, and everything else is largely symptomatic</a:t>
            </a:r>
          </a:p>
          <a:p>
            <a:r>
              <a:rPr lang="en-US" dirty="0"/>
              <a:t>Some of the schools I have been in have been essentially wastes of time, and to think that anyone learns in those environments is zany</a:t>
            </a:r>
          </a:p>
        </p:txBody>
      </p:sp>
    </p:spTree>
    <p:extLst>
      <p:ext uri="{BB962C8B-B14F-4D97-AF65-F5344CB8AC3E}">
        <p14:creationId xmlns:p14="http://schemas.microsoft.com/office/powerpoint/2010/main" val="14434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ADB7-A486-4039-AABC-0D57662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Hurtles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2C08-2F50-402F-A75D-8027F28D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zone data</a:t>
            </a:r>
          </a:p>
          <a:p>
            <a:r>
              <a:rPr lang="en-US" dirty="0"/>
              <a:t>Navigating census data</a:t>
            </a:r>
          </a:p>
          <a:p>
            <a:r>
              <a:rPr lang="en-US" dirty="0"/>
              <a:t>Not familiar with schools here</a:t>
            </a:r>
          </a:p>
        </p:txBody>
      </p:sp>
    </p:spTree>
    <p:extLst>
      <p:ext uri="{BB962C8B-B14F-4D97-AF65-F5344CB8AC3E}">
        <p14:creationId xmlns:p14="http://schemas.microsoft.com/office/powerpoint/2010/main" val="125033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A1F0-FF4F-43A7-B435-4CB85634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3A38F-9188-4CBF-87F4-15F1537EC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2" t="39348" r="49862" b="8779"/>
          <a:stretch/>
        </p:blipFill>
        <p:spPr>
          <a:xfrm>
            <a:off x="0" y="2001915"/>
            <a:ext cx="3789756" cy="3120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770C2-014E-4D18-9D5F-EBDAC033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2" t="33009" r="50000" b="14952"/>
          <a:stretch/>
        </p:blipFill>
        <p:spPr>
          <a:xfrm>
            <a:off x="4201122" y="1972559"/>
            <a:ext cx="3789756" cy="3149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3E6E3-93CD-4F6D-B35D-150483873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9" t="36894" r="48446" b="11715"/>
          <a:stretch/>
        </p:blipFill>
        <p:spPr>
          <a:xfrm>
            <a:off x="8170415" y="1972559"/>
            <a:ext cx="4021585" cy="3155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ED5F0-3BA9-4ABC-BC07-29705E85D312}"/>
              </a:ext>
            </a:extLst>
          </p:cNvPr>
          <p:cNvSpPr txBox="1"/>
          <p:nvPr/>
        </p:nvSpPr>
        <p:spPr>
          <a:xfrm>
            <a:off x="656949" y="5273338"/>
            <a:ext cx="291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Elementary Schools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884C7-4CF3-490D-B6D8-B7F711C80E36}"/>
              </a:ext>
            </a:extLst>
          </p:cNvPr>
          <p:cNvSpPr txBox="1"/>
          <p:nvPr/>
        </p:nvSpPr>
        <p:spPr>
          <a:xfrm>
            <a:off x="9192324" y="5273335"/>
            <a:ext cx="26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Schools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D1EB4-41CF-4879-9E15-2A2AFC92D1A0}"/>
              </a:ext>
            </a:extLst>
          </p:cNvPr>
          <p:cNvSpPr txBox="1"/>
          <p:nvPr/>
        </p:nvSpPr>
        <p:spPr>
          <a:xfrm>
            <a:off x="5043492" y="5273336"/>
            <a:ext cx="26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Middle Schools</a:t>
            </a:r>
          </a:p>
        </p:txBody>
      </p:sp>
    </p:spTree>
    <p:extLst>
      <p:ext uri="{BB962C8B-B14F-4D97-AF65-F5344CB8AC3E}">
        <p14:creationId xmlns:p14="http://schemas.microsoft.com/office/powerpoint/2010/main" val="409076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1CA1-71A1-4CA7-8C1C-4E6891E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Map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14F1-B4C5-4307-9733-5999E116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A1A-648C-4BDD-BB8C-CE862584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Kennedy Middle School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D9F21-F13F-4746-9AE1-2E64B87AD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0" t="9061" r="33446" b="1992"/>
          <a:stretch/>
        </p:blipFill>
        <p:spPr>
          <a:xfrm>
            <a:off x="2707688" y="1347311"/>
            <a:ext cx="6391923" cy="551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81B41-65A0-4EE1-94C3-15B236BDD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73786" r="80340" b="15728"/>
          <a:stretch/>
        </p:blipFill>
        <p:spPr>
          <a:xfrm>
            <a:off x="10390573" y="5841507"/>
            <a:ext cx="1558771" cy="7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8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1F26-4819-4D65-A950-4D262FDD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Davidson County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C8AED-41CD-4E7D-9176-DD1C3431C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710" r="32937" b="1876"/>
          <a:stretch/>
        </p:blipFill>
        <p:spPr>
          <a:xfrm>
            <a:off x="2932590" y="1304519"/>
            <a:ext cx="6326820" cy="540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4ED1F-94C0-45CF-A781-1B4B66F2F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73786" r="80340" b="15728"/>
          <a:stretch/>
        </p:blipFill>
        <p:spPr>
          <a:xfrm>
            <a:off x="10390573" y="5841507"/>
            <a:ext cx="1558771" cy="7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8214-EC67-4B1D-89A1-505FFA76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85D1-86AF-4607-AA55-7A26307C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Census</a:t>
            </a:r>
          </a:p>
          <a:p>
            <a:r>
              <a:rPr lang="en-US" dirty="0"/>
              <a:t>Tennessee Department </a:t>
            </a:r>
            <a:r>
              <a:rPr lang="en-US"/>
              <a:t>of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8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Educational Inequity in Davidson County</vt:lpstr>
      <vt:lpstr>Motivation</vt:lpstr>
      <vt:lpstr>Hurtles / Challenges</vt:lpstr>
      <vt:lpstr>Python Correlations</vt:lpstr>
      <vt:lpstr>Tableau Map Dashboard</vt:lpstr>
      <vt:lpstr>Kennedy Middle School</vt:lpstr>
      <vt:lpstr>Davidson County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Inequity in Davidson County</dc:title>
  <dc:creator>Amanda Partlow</dc:creator>
  <cp:lastModifiedBy>Amanda Partlow</cp:lastModifiedBy>
  <cp:revision>5</cp:revision>
  <dcterms:created xsi:type="dcterms:W3CDTF">2020-06-21T20:48:57Z</dcterms:created>
  <dcterms:modified xsi:type="dcterms:W3CDTF">2020-06-21T21:22:08Z</dcterms:modified>
</cp:coreProperties>
</file>