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1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97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02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15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5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5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5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1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8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1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0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3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3" descr="Texto&#10;&#10;Descrição gerada automaticamente">
            <a:extLst>
              <a:ext uri="{FF2B5EF4-FFF2-40B4-BE49-F238E27FC236}">
                <a16:creationId xmlns:a16="http://schemas.microsoft.com/office/drawing/2014/main" id="{BC69FB44-C25B-4E22-8C14-9E6AF9791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1197" r="33482" b="2074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A08BE-CC1A-4B2D-A0DB-934C8BBC1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pt-BR" sz="4800"/>
              <a:t>Linguagem de programação Lua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635D4-7A20-4D57-BECF-51B2216EA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pt-BR" sz="1600"/>
              <a:t>Amanda Périssé Maia Veras</a:t>
            </a:r>
          </a:p>
          <a:p>
            <a:r>
              <a:rPr lang="pt-BR" sz="1600"/>
              <a:t>Prof. </a:t>
            </a:r>
            <a:r>
              <a:rPr lang="pt-BR" sz="1600" b="0" i="0">
                <a:effectLst/>
                <a:latin typeface="Roboto"/>
              </a:rPr>
              <a:t>Francisco Figueiredo G. Sant'anna</a:t>
            </a:r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48137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AE9E9-76E6-4E8F-A553-E7A2E51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Lua?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7B094-F85B-4C47-87A3-65CC2984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Lua é uma linguagem de programação poderosa, eficiente e leve, projetada para estender aplicações. Ela permite programação procedural, programação orientada a objetos, programação funcional, programação orientada a dados e descrição de dados.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Lua combina sintaxe procedural simples com poderosas construções para descrição de dados baseadas em tabelas associativas e semântica extensível. Lua é 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tipada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dinamicamente, é executada via interpretação de </a:t>
            </a:r>
            <a:r>
              <a:rPr lang="pt-BR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bytecodes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para uma máquina virtual baseada em registradores, e tem gerenciamento automático de memória com coleta de lixo incremental. Essas características fazem de Lua uma linguagem ideal para configuração, automação (</a:t>
            </a:r>
            <a:r>
              <a:rPr lang="pt-BR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scripting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e prototipagem rápida.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639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4A633-FABE-42C4-A73E-61D18F52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as origens de Lua?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339D9-77F6-41C0-A49D-9708147A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Lua é inteiramente projetada, implementada e desenvolvida no Brasil, por uma 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equipe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na 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PUC-Rio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(Pontifícia Universidade Católica do Rio de Janeiro). Lua nasceu e cresceu no 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Tecgraf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o então Grupo de Tecnologia em Computação Gráfica da PUC-Rio. Atualmente, Lua é desenvolvida no laboratório 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LabLua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do 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Departamento de informática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 PUC-Rio.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8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8BADE-99E1-4AA0-AC4D-22ED9E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Iteradores</a:t>
            </a:r>
            <a:r>
              <a:rPr lang="pt-BR" dirty="0"/>
              <a:t> – For genérico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ADA2E1-BFAD-4BF9-BD5B-66F9D2002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Looping for genérico de lua trabalha sobre funções chamadas </a:t>
            </a: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iteradores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Protocolo de iteração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for recebe uma função, uma variável de estado e o valor inicial;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função é chamada com o estado e o valor atual da variável a cada passo;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primeiro valor retornado será o próximo valor passado para a função;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Todos os valores retornados serão capturados antes do </a:t>
            </a:r>
            <a:r>
              <a:rPr lang="pt-BR" sz="1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o primeiro valor retornado for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nill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 looping acaba.</a:t>
            </a:r>
            <a:endParaRPr lang="pt-BR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08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9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7AD23C-5534-485B-8A42-AE729A9C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396" y="134226"/>
            <a:ext cx="3190443" cy="914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/>
              <a:t>Exemplo</a:t>
            </a:r>
            <a:r>
              <a:rPr lang="en-US" sz="5400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22880F-7697-4BE2-92EF-722A7F82C0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916" y="4365615"/>
            <a:ext cx="4517404" cy="1987658"/>
          </a:xfrm>
          <a:prstGeom prst="rect">
            <a:avLst/>
          </a:prstGeom>
          <a:noFill/>
        </p:spPr>
      </p:pic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429CE95-D90B-4948-9DAD-2E8861C20A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7305" y="1333668"/>
            <a:ext cx="5369751" cy="2725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3322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Roboto</vt:lpstr>
      <vt:lpstr>Times New Roman</vt:lpstr>
      <vt:lpstr>Trebuchet MS</vt:lpstr>
      <vt:lpstr>Wingdings 3</vt:lpstr>
      <vt:lpstr>Facetado</vt:lpstr>
      <vt:lpstr>Linguagem de programação Lua</vt:lpstr>
      <vt:lpstr>O que é Lua?</vt:lpstr>
      <vt:lpstr>Quais as origens de Lua?</vt:lpstr>
      <vt:lpstr>Iteradores – For genérico</vt:lpstr>
      <vt:lpstr>Exemplo: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Lua</dc:title>
  <dc:creator>gustavo veras</dc:creator>
  <cp:lastModifiedBy>gustavo veras</cp:lastModifiedBy>
  <cp:revision>4</cp:revision>
  <dcterms:created xsi:type="dcterms:W3CDTF">2020-10-20T19:07:02Z</dcterms:created>
  <dcterms:modified xsi:type="dcterms:W3CDTF">2020-10-20T19:13:47Z</dcterms:modified>
</cp:coreProperties>
</file>