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29c8bf1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29c8bf1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29c8bf1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29c8bf1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29c8bf1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29c8bf1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31f9bdc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31f9bdc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29c8bf1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29c8bf1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31f9bdc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31f9bdc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31f9bdc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31f9bdc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631f9bd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631f9bd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lacieus.shinyapps.io/wordcloud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31650" y="1576250"/>
            <a:ext cx="8520600" cy="14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/>
              <a:t>Is Talk Cheap?</a:t>
            </a:r>
            <a:r>
              <a:rPr lang="en" sz="4000"/>
              <a:t>: A Text Based Analysis of Executive Speeches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51500" y="3680625"/>
            <a:ext cx="82809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Austin Jang and Amanda McDermott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Review: The Role of Speech in Politics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Speech Matters: The content of speech has significant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Jennings et al. 2011, Ambrosio and Androvec 2013, Baturo et al. 2017, CRS 2017,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Speaker Matters: Leaders and their </a:t>
            </a:r>
            <a:r>
              <a:rPr lang="en"/>
              <a:t>idiosyncrasies</a:t>
            </a:r>
            <a:r>
              <a:rPr lang="en"/>
              <a:t> have an impact on politics (maturity, technical knowledge, </a:t>
            </a:r>
            <a:r>
              <a:rPr lang="en"/>
              <a:t>equanimity</a:t>
            </a:r>
            <a:r>
              <a:rPr lang="en"/>
              <a:t>). Rhetoric as a signal.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Anderson 1997, Druckman and Holmes 2004, Windsor et al. 2014, Windsor et al. 2018; </a:t>
            </a:r>
            <a:r>
              <a:rPr lang="en"/>
              <a:t>Jones and Olken 2005, Brender and Drazen 2009, Tepperman 2014.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Nothing Matters: The superstructure imposed on society means that no individual speech or person matters.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Mortenson 2011; the entire subfield of structuralism.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Contribution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Evaluation between Domestic and International Audiences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Analysis of states that aren’t the USA. (Little research on China, Russia, no research on Ghana, South Africa, or the Philippines)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Comparative Analysis between countries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the Dataset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Collection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Countries: US, Russia, Philippines, South Africa, China, and Ghana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UNGD data was obtained from the UNGD corpus (Easy)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 of Nation data was web-scraped from a variety of different sources (Not Easy).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of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 Cloud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Sentiment Analysis (Positivity, Sentimentality, Economic Words, Security Words)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44300"/>
            <a:ext cx="8520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UN speeches to Domestic Speeches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903600"/>
            <a:ext cx="3755075" cy="19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00" y="2903600"/>
            <a:ext cx="3805775" cy="19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756900"/>
            <a:ext cx="3755074" cy="19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600" y="756900"/>
            <a:ext cx="3805775" cy="19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Security “Sentiment” by Country</a:t>
            </a:r>
            <a:endParaRPr sz="24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850" y="1123700"/>
            <a:ext cx="4267200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625" y="1123700"/>
            <a:ext cx="42672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Economic</a:t>
            </a:r>
            <a:r>
              <a:rPr lang="en" sz="2400"/>
              <a:t> “Sentiment” by Country</a:t>
            </a:r>
            <a:endParaRPr sz="24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0" y="1170125"/>
            <a:ext cx="4419600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500" y="1170125"/>
            <a:ext cx="44196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Shiny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https://glacieus.shinyapps.io/wordcloud/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