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05969-6B23-ECFF-CEFE-50CF5DB1C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E940E4-CA1A-CCF6-E1FB-815B4C05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FC820-5988-5C7A-F8BA-F37BFCBC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858AE-F7D2-E3D1-7D9F-3286C55A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2E6C3-0FE3-5F09-21CE-BAEB6B4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28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97121-B720-1144-9C3B-FC820AA0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2449CD-58CF-A14A-7AB3-6C36F7141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DB6BD-09B3-EECC-82E2-2A1CE9A6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69E06-0F46-CE19-0BDF-A8E9BD80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164BD-FC6E-A88A-262D-32C50282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AF4C91-196D-909B-668A-4B0BAC112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0C832-2DD3-BCC6-368F-E888D15DA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2C254-0B67-D6A9-B6F4-27236D44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E5032-9979-D0D8-169B-C4144A47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CD084-1CA6-F399-F184-69DF56B0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44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57E26-FAB6-B5D4-3DEE-5A9BC306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A7791-201E-7ABB-7D26-9C32BEA2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B642F-152D-7A81-A610-9E947EB7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05CECF-9673-7549-4BD5-91ACF9C9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9BD53D-5D7A-08A4-74D2-A741E10A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98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D380-A097-A1D5-2F27-7E1935D9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03D7C3-FFD1-2964-745A-95C488027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29BEDD-A41A-4C37-5C6C-D49A8A6D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17181-56A1-FDBB-DBD0-59B9F1B7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4CAF4-EA3F-88BE-3FFE-4D27BB2B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22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0A480-472E-8D3C-338D-F3448DC3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2A2401-F655-7988-B559-D3405DF44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62C867-774A-B8DA-1C6C-9C789B0B4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AD638-BF26-C38A-EE55-21441215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7E684-4656-6CF6-571E-9DF1FE64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22F27C-C55E-28C9-C35B-423C5DA1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40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06397-684B-59E9-D6E5-28DAF120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27A7B6-6410-FAF1-42A7-B002D369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0C48DD-1D47-56DE-39CE-82623C43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409F38-4CC1-9090-16EE-20D3D8189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B7714A-FE9F-C3D2-2E7D-8FEAB43E4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057D51-87B1-3621-A771-4C1D002E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C03837-B623-8910-6BC4-6E07D5E5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9AD798-6219-260B-70B9-71C138B4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2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7B9E2-765A-C2E5-8498-B2E4E7D4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59F547-F39C-CDC0-0268-56DBE534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843A4-786A-C650-9BCF-315BEA1B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D3A8EF-A3C1-F662-6927-219A29FD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27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29FC81-261E-0A26-2527-5EDC25C3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3F8C47-60A1-43F9-1A76-F6266788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60CA91-E03D-8833-6C63-EFDF99D8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20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2F60F-832D-A8C5-D5B1-6A65D508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FB7F2-19AC-6D4B-A214-E0488C80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A1EA7-D9F6-4761-6FD4-A5FCA8D6C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9F3D5-803F-75BB-3ED4-A7CA3EE7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72E820-5B3E-20F8-BC53-D5B14200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368A1A-587A-436F-04E8-84EBFE0D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9F9A2-5808-0C2A-D772-8EA69C52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62AB0C-A9E0-F0E1-9CBE-DE9593558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4D8168-CAA2-1BA4-F44D-4DCB50901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D3A34C-BEFE-2EE5-D956-F7DC4ACB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26F475-2A9E-3FE2-F592-4040FC7A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613C8E-D5C5-78AD-E352-E1B0DFBA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9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DE149D-536C-817D-D3D2-660A0794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820460-A346-C480-DD83-94CB8545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92EFC-74C3-6683-F6AA-D3BF270EA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9A240-05E2-47A1-B591-ABF7303042E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6AB36-DC12-B278-9781-C86DC047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02250-2AB6-5D8A-1251-E5710044C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94731-45BF-464A-89C7-C86671105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36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978F045-FC36-83EB-D0D0-9CFB013638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845594"/>
                  </p:ext>
                </p:extLst>
              </p:nvPr>
            </p:nvGraphicFramePr>
            <p:xfrm>
              <a:off x="838200" y="329784"/>
              <a:ext cx="10854128" cy="628087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978F045-FC36-83EB-D0D0-9CFB013638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29784"/>
                <a:ext cx="10854128" cy="62808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4986D46C-6369-9320-04B8-F54677095F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304888"/>
                  </p:ext>
                </p:extLst>
              </p:nvPr>
            </p:nvGraphicFramePr>
            <p:xfrm>
              <a:off x="284813" y="269823"/>
              <a:ext cx="11482465" cy="62658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4986D46C-6369-9320-04B8-F54677095F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813" y="269823"/>
                <a:ext cx="11482465" cy="62658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67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B1D3D-FE7A-29BC-0764-2624C3562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6FCED9-98CC-58F8-4F93-110C3AD22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5C4DDDC2-27E9-E4EC-A49A-9D7E980E5D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201867"/>
                  </p:ext>
                </p:extLst>
              </p:nvPr>
            </p:nvGraphicFramePr>
            <p:xfrm>
              <a:off x="344774" y="269823"/>
              <a:ext cx="11692328" cy="60166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5C4DDDC2-27E9-E4EC-A49A-9D7E980E5D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774" y="269823"/>
                <a:ext cx="11692328" cy="60166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510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89690138-C800-457A-BF21-EECBB13DF40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AEC9758-125E-4C9C-BE1E-1DFF89CFA8D8&quot;"/>
    <we:property name="reportUrl" value="&quot;/groups/me/reports/2faf647a-29bc-4b3a-866c-1ada22a97382/ReportSection?experience=power-bi&quot;"/>
    <we:property name="reportName" value="&quot;Power Bi - Financials&quot;"/>
    <we:property name="reportState" value="&quot;CONNECTED&quot;"/>
    <we:property name="embedUrl" value="&quot;/reportEmbed?reportId=2faf647a-29bc-4b3a-866c-1ada22a97382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datasetId" value="&quot;adaa3327-e74d-44cf-80e9-55eb86bd623c&quot;"/>
    <we:property name="backgroundColor" value="&quot;#FFFFFF&quot;"/>
    <we:property name="bookmark" value="&quot;H4sIAAAAAAAAA+1YUW/bNhD+K4Ze+uIYkiwpdt5SN8OGZYNRB3kpguFEnh0WDKmSVBYv8B/a39gf25GS3NpxncLt1s1Inui70/G7u4+fGD1GXNhKwvJXuMPoLPpJccGAa9NLon6kGiMm2fA0T5M0G6VlOS7yPCvIqysntLLR2WPkwCzQXQtbg/SZyPjuph+BlFNY+F9zkBb7UYXGagVS/IFNMLmcqXHVj/ChktqATzlz4NCnvadw+k0QksGQdgTmxD3OkLnG+hYrbVz3ux/ZZhUgbfp8srDhRCsHQlFibytLzEfAU+RZwnieDiHOvX0upOtClhcPlaF6qMpl5dsxIXQLbahPMgq4DVrbbjLRsr4Lq4sN+0zXhuFbnAeXcsItKdNcKFBM+DasqAVTo6lBwUNLXjMXzLf694lB2pRHZ/Gqv8Zxzu/pabJugzhfLAwuoCv84h9B2JuBxMb6Q63aLsdP8d6QxQq1kO3EP47iqimjEji5BeM8o8r3NC/fdnpIG47m9TJ0/o0w3SDT/hbw71rt6qZjJQW//4R+LUka+N+eFTcr7+JFmgHnQ0TOR0mKUIzSF/p+EUI/z96UuoBbQ00OoDBQ7H+fw/tK/r48zniOaZkXQG+aYhSXnMXxszz+f8hf/189dzNc3KE68Nz9KNCAYbfLS7xH+RTM2v/U1UG4BiOaV3gAfmBB7V1knSzaqPGNvxz4sE/wtOsPtYAexx4HB02qtpToXOm9Tdk3nGPuyy9//Wl3NOZZxWOytnQ0kTfM3Sl+z+vJMXe2ZdxxF9nSp1HxYQrI8DRmmBRxNj5NeTI+XMWPuW0vavRt1chKutSYDf2J7pD+JfULv01gXNWgE9j4NQ9uDIR8jC4FkbTJfQ2y9mlfvQYr2CtCtAoc/4ykhXD7ImjHUORa0MKxA2W7zxHNfI2WYdXNnG7N0j/ZeD/UaJaEOUR8xDrwSAZrlIMdGAa+uZRMWHqfSqisJ77/MEImjqH8n3FpD7iEX2oSEQ/gCkqJvw2LIk9HyE5YjHiSJRk7GfNifJJko/kY4iQps/n2pbIZfEA3FUp10DwVvqLi0OnPlLy5DwUZrZ0vq2tGd+RULWU/YrdCcoMqtGc75N3Oo53GyfCyq+pKL0hb1tu1Zz2Zn2b5KJ3nSVFkoyLPYpb4FHuVyOGDK/XD5lUo/O0WJ107WwHDKSjcIVKBg9xD2ytU4evaWqZWq78Bx3uJ8dYTAAA=&quot;"/>
    <we:property name="initialStateBookmark" value="&quot;H4sIAAAAAAAAA+1YUW/bNhD+KwZf+qIYkiwrdt4cN8OGJK0RB3kpgoImzwoLhlRJKosX+A/tb+yP7UhJbu24zuB162YkT9Td6fjd3cfPjJ4IF7aUdPGO3gM5Ib8oLhjl2nQSEhFVG0/fvz+/HF2df3w3ujxDsy6d0MqSkyfiqCnA3QhbUelToPHDbUSolBNa+Kc5lRYiUoKxWlEpfoM6GF3OVLCMCDyWUhvqU04ddeDTPmA4PuPeSbeHO1LmxANMgbnaegWlNq59joitVwHSus8nCxuOtXJUKEzsbbMZ9AeUp8CzhPF+2qNx39vnQro2ZHH2WBqsB6tclL4PY0RXaIMNkiTgNmBts8lYy+o+rM7W7FNdGQZXMA8u5YRbYKa5UFQx4duwxBZMjMYGBQ8uecVcMN/pX8cGcFNOTuJltMIx4g/4Nlo3QYyKwkBB28LP/hGEnSmVUFt/qlTT5fg53lu0WKEK2Uz8yyiu6zJKAeM7apxn1OwTzsu3HV/ShoM5XYTOvxWmHWQabQD/odUub1tWYvCnr+jXkKSG//1Zcbv0Lp6nGeW8B8D5IEmB5oP0lb5/CaGfZ2eCXYCNoSZ7UJhi7H+fw7tK/rE8zngf0lk/p5Bk+SCecRbHL/L4/yF/0b967qZQ3IPa89z9LMBQw+4WF/AA8jmYlf+5q4VwQ42of8ID8D0Lai4hq2Rkrca3/nLgw77C06w/V4J2OHQ4dbRO1ZRCRkrvbMqu4RxyXy7/+N1uacyLisdkZfFoAq+Zu1X8XtaTQ+5sw7jDLrKhT63ivZQCg+OYQZLH2fA45clwfxU/5La9qtH3VSMr8VJj1vSH3AP+S+oXfpvAuLJGJ6D2ax7cEAj5RC4EkrTOfUNl5dO+OaVWsDeIaBk4/g1JC+H2VdAOociVoIVjR5VtP0fU8zVahlU7c7w1S/9m7f1cgVkg5hDxBWvXI+muUHa3YOj65mIyYfH3VNLSeuL7DyNo4hDKP4eF3eMSfqFRRDyAazqT8LGX5/10AOyIxQBHWZKxoyHPh0dJNpgPaZwks2y+eamsBx/QTYRSLTRPhb9Rcej0N0pe3weDjNbOl9U2oz1yqpIyIuxOSG5AhfZshnzYerTTOOldtFVd6wK1ZbVdc9aT+XHWH6TzfpLn2SDvZzFLfIqdSuTg0c304/pVKPxtFyddOVtSBhOqYItIBQ5yD22nUIWvayRsgmgEDvqFF3yhK1lbLv8EkzZ2Zf8TAAA=&quot;"/>
    <we:property name="isFiltersActionButtonVisible" value="true"/>
    <we:property name="isVisualContainerHeaderHidden" value="false"/>
    <we:property name="reportEmbeddedTime" value="&quot;2024-07-19T11:58:36.935Z&quot;"/>
    <we:property name="creatorTenantId" value="&quot;50bfc3d8-df69-4355-9ace-16046a6ff6dc&quot;"/>
    <we:property name="creatorUserId" value="&quot;1003200309C30B77&quot;"/>
    <we:property name="creatorSessionId" value="&quot;4af78b05-5f2e-4bb4-a463-92c878341f82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947ABD3-A493-4DD4-8704-D490C90730AA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AEC9758-125E-4C9C-BE1E-1DFF89CFA8D8&quot;"/>
    <we:property name="reportUrl" value="&quot;/groups/me/reports/2faf647a-29bc-4b3a-866c-1ada22a97382/6a2139af94a90c043e16?experience=power-bi&quot;"/>
    <we:property name="reportName" value="&quot;Power Bi - Financials&quot;"/>
    <we:property name="reportState" value="&quot;CONNECTED&quot;"/>
    <we:property name="embedUrl" value="&quot;/reportEmbed?reportId=2faf647a-29bc-4b3a-866c-1ada22a97382&amp;config=eyJjbHVzdGVyVXJsIjoiaHR0cHM6Ly9XQUJJLUJSQVpJTC1TT1VUSC1CLVBSSU1BUlktcmVkaXJlY3QuYW5hbHlzaXMud2luZG93cy5uZXQiLCJlbWJlZEZlYXR1cmVzIjp7InVzYWdlTWV0cmljc1ZOZXh0Ijp0cnVlfX0%3D&amp;disableSensitivityBanner=true&quot;"/>
    <we:property name="pageName" value="&quot;6a2139af94a90c043e16&quot;"/>
    <we:property name="pageDisplayName" value="&quot;Página 2&quot;"/>
    <we:property name="datasetId" value="&quot;adaa3327-e74d-44cf-80e9-55eb86bd623c&quot;"/>
    <we:property name="backgroundColor" value="&quot;#FFFFFF&quot;"/>
    <we:property name="bookmark" value="&quot;H4sIAAAAAAAAA+1XS27bMBC9isG1UejjSFZ2qZOiBdLCqNtsCi9G5MhhwJAqRbl2A1+o1+jFOpSUX+3YQRE0RtqVxZnxfN4bksMrJmRVKlh+gEtkh+ydFpKDMLYXsj7TrRCDIhFFEg0Ecg6DJMtyTlpTOml0xQ6vmAM7Q3cmqxqU90TCL9M+A6XGMPOrAlSFfVairYwGJb9ja0wqZ2tc9RkuSmUseJcTBw692zmZ05pSCF/FFBG4k3OcIHetNIEojDMosgFkAQ8GMYYJmVWtQZPZRhPvugk/MtqB1BTGy4okGxY8HiIfRmEWA6Zx5uWV1DPVJXz730/L0oPjcOFys/B45BcU2Htaraig6CAJ05gHWZYkiIGIU3HQRJHKdQHz5cmitIQVIdh6OxJz0BwFawCxWLX1X7Gj2cziDFy3PLmnHBlVX26QT0xtOX7EolFpJ92SYhRSUwzpwfd5jq0hWhpNbwIKW+mbWncoB355br6NLBItwgumJNkKCgcr7iNCCyvQvl421R5Le01i1P8t6WetlEojERdRnIdBggdBBGk4yMMs2XPqPmvpqt7EKPEv0Let2pbCYYpFEoDgtONBQMjjLNhJ4YgQmhlLJ6BaY/GpUh+ZWju7ZOu09PekleizkO4J2qiUODoH6/a6lR6qdjW9vm/I4uLOjdI1SZv+03fFtLk80ghELKIgykQOQ54OkmjfLw9/ovbGtHlwd+s8otXfSrRg+fnyFOeo1tO70a+rrpM6AyvbgaIp5Q9L7CajG2fsXtXHflTxZnfy6b6/1hJ6AnsCHLSuulLYkTZb9/+2c+gl4/L+549qAzC77ytVV7QtULS9vPHQ2b2XXzKyXce97CK79mlP0GFA434eiGCQJmnGIxrj4P8A8JefAY/Yl3s1DDz8LHi+YaDp5lvI2CXSW9t/mNpVJXAcg8Ymftm6kNjYUeOAFp6p5tv631NJdLREnYGqPUfNy5w1YZpovwAPL9tyEhAAAA==&quot;"/>
    <we:property name="initialStateBookmark" value="&quot;H4sIAAAAAAAAA+1XyW7bMBD9FYNno9DiSFZvjpOiRTYjbnMpjGJEjhwGjKRSlBs38A/1N/pjHVLKVjt2UASNkfYkcjia5b0hObxmQlalgvkxXCJ7yz7kQnIQhe74rMvyRrh7cnJwNDg9+HI8ONoncVEaWeQVe3vNDOgpmjNZ1aCsCRJ+nnQZKDWCqZ1loCrsshJ1VeSg5HdslGnJ6BoXXYZXpSo0WJNjAwat2Rmp05x8+29C8gjcyBmOkZtGGkHghwlkSQ8Sj3u9EP2I1KpGwUW2UsWadu6HRW5A5uTGyrIo6Wc87CPvB34SAsZhYuWVzKeqDfju34/z0qJi8MqkxZXFI70gx9bSYkEJBTuRH4fcS5IoQvREGIsd50Uq0zpM5/tXpSasCMHG2kDMIOcomANEY9Xkf80G06nGKZh2uv9gcVio+nKFfFzUmuMpZm4pN9LMyUcmc/IhLfg2zpEuiBa30hmDwkb6rs5blD07PS++DTUSLcIKJiRZCwoHLR4iQhMtUO/OXbZ7Ut+QGHR/C/pFM6XUSMRFEKa+F+GOF0Ds91I/ibacuk+5NFVnXCjxL9C3LtuGwn6MWeSB4LTjQYDPw8TbSOGQEJoWmo4+tcTic4U+LOrc6DlbpqW7JaVEw0yaZyijUuLwHLTZ6lJ6LNvF5Oa+IY2LezdKWyRN+M9fFRN3ecQBiFAEXpCIFPo87kXBtl8e9kTtjGjz4ObSeUKpv5eoQfPz+SHOUC2Hd7u+vHQT1Blo2TQULpU/TLFtiW6NsQdZ79lWxardi6cdf60ldAR2BBhoTLWpsEFerN3/686h14zL0c8f1QpgNt9Xqq5oW6BoannlobN5L79mZNuKe91JtuXTnKB9j9r91BNeL47ihAfUxsH/BuAvPwOesC+3qhl4/Fnwcs2Aq+Y7yNgl0lvbDoraVCVwHEGOzn/ZmJDo9KhwIBeWKTfW9nsoiY6GqDNQteXIvcyZc0LcyVThhh/se525sFx0vwDeMlOvOxAAAA==&quot;"/>
    <we:property name="isFiltersActionButtonVisible" value="true"/>
    <we:property name="isVisualContainerHeaderHidden" value="false"/>
    <we:property name="reportEmbeddedTime" value="&quot;2024-07-19T11:59:02.223Z&quot;"/>
    <we:property name="creatorTenantId" value="&quot;50bfc3d8-df69-4355-9ace-16046a6ff6dc&quot;"/>
    <we:property name="creatorUserId" value="&quot;1003200309C30B77&quot;"/>
    <we:property name="creatorSessionId" value="&quot;f60b07f8-c3c6-4c76-a87c-bf01e218721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B6A58BE-573D-497C-8B02-F2784EBA79D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AEC9758-125E-4C9C-BE1E-1DFF89CFA8D8&quot;"/>
    <we:property name="reportUrl" value="&quot;/groups/me/reports/2faf647a-29bc-4b3a-866c-1ada22a97382/d82f11af40ea20cce526?experience=power-bi&quot;"/>
    <we:property name="reportName" value="&quot;Power Bi - Financials&quot;"/>
    <we:property name="reportState" value="&quot;CONNECTED&quot;"/>
    <we:property name="embedUrl" value="&quot;/reportEmbed?reportId=2faf647a-29bc-4b3a-866c-1ada22a97382&amp;config=eyJjbHVzdGVyVXJsIjoiaHR0cHM6Ly9XQUJJLUJSQVpJTC1TT1VUSC1CLVBSSU1BUlktcmVkaXJlY3QuYW5hbHlzaXMud2luZG93cy5uZXQiLCJlbWJlZEZlYXR1cmVzIjp7InVzYWdlTWV0cmljc1ZOZXh0Ijp0cnVlfX0%3D&amp;disableSensitivityBanner=true&quot;"/>
    <we:property name="pageName" value="&quot;d82f11af40ea20cce526&quot;"/>
    <we:property name="pageDisplayName" value="&quot;Página 3&quot;"/>
    <we:property name="datasetId" value="&quot;adaa3327-e74d-44cf-80e9-55eb86bd623c&quot;"/>
    <we:property name="backgroundColor" value="&quot;#FFFFFF&quot;"/>
    <we:property name="bookmark" value="&quot;H4sIAAAAAAAAA+2WTY/TMBCG/0rlc4SctMkmvS2lSEgIVRT2gnqYxJOsV64dOU5pqfrfGTvdLVutKAdYPsQp9ng88+adR0r2TMiuVbB7B2tkU/ZGC1mBMHYUs4jpIcizFHhRlnycVhxpBUlBp6Z10uiOTffMgW3Q3ciuB+UrUfDTKmKg1AIav6tBdRixFm1nNCj5BYdkOnK2x0PEcNsqY8GXXDpw6MtuKJ32JCF+MaaOUDm5wSVWboiKPKnjGOoJR0h4VWGaZJTWDQlB2ZMpvnRoPzPagdTUxsdSzLMJpGOexSVPJklZxWMf76Ru1FHw6e6HXevNcbh1pdl6P8o7auwrHQ70QkWcF+O4EBNeYllCnJCB/nYtlTs2LHfzbWvJK3JwqDajN2+MpRkoFjyx2A0W7NnMqH4dVvNH8aXpbYXvsQ5H2km3o0q11KAr6S32ahbWkPnhZGZ67ewuhG/N55lFairYlB+iBx3XYkO3KXou4rppLDbgjtv5L1E4WoLCIfq618dp8z9X70ctXTdaGiUua15R5LtAraF9DNM999Tw7huyj6jsAj4/n41VgDgTXMRFmgso44w4zjD5D/GPKaRlLd2/BkRRTK5yXos8K+McJ0mSplcXgfg7BhE9K8BLbNao3RMAXwSilTi7BevOqTBWoH05zP+VtPefySQ6k/pbXT+snhPfk8se30DwyTK2Rvpt8QvTu66FChegMfRvhxISQx4RAFr46YS19c+3kngfhnMDqvdzCT85LLQJ3b4CDj4Dhl0JAAA=&quot;"/>
    <we:property name="initialStateBookmark" value="&quot;H4sIAAAAAAAAA+1WXW/aMBT9K5WfoykJkIa+UcakqWuLytqXCU3X8U3qytiR4zAY4r/v2qFjRdXYw9Z9aE/Yx9f3nJx7JLxhQja1gvUVLJCdsbdayAKEsScJi5juwPPr64vL0c3Fx6vR5YRgUztpdMPONsyBrdDdyaYF5VsQ+GEeMVBqCpXflaAajFiNtjEalPyMXTEdOdviNmK4qpWx4FvOHDj0bZdUTnviTl71iBEKJ5c4w8J1qMjTMkmg7McIaVwUOEgzKmu6gqDs2RLfOtCPjXYgNdF4bIB51odBL84SHqf9lBdJz+ON1JXaCd7ffb+uvSsOV46blfeDPxCx77Td0gcNk3zYS4aiH3PkHJKU89jfLqVyO0K+nqxqS16Rg123MX15ZSyZr1jwxGLTWbBhY6PaRVhNnuAz09oCb7AMR9pJt6ZOpdSgC+kt9mqm1pD54WRsWu3sOsD35tPYIpEKdhZvo686RmJJtwk9FDGqKosVuN128ksUnsxAYYe+afVu2vGfq/dWS9eczIwSxzXPCfluoBZQPw3TY+6J8OGbZO+isg7x+fnZmIcQZyIWyXCQC+BJRjnOMP0f4h9TSMtSun8tEMNh/zSPS5FnPMmxn6aDwenRQPwdg4heNMAzrBao3TMBPhqIWuL4Hqw7TIWxAu15N//X0j7+TabRgdTf6vp2/pLx3bvs4xsSvLeMLZCeLX5hWtfUUOAUNAb+umshMdRRAkALP52wtv73naS8d8O5A9X6uYRHDgskNC/JFR654J8+LMgK6r4AKuI7v4YJAAA=&quot;"/>
    <we:property name="isFiltersActionButtonVisible" value="true"/>
    <we:property name="isVisualContainerHeaderHidden" value="false"/>
    <we:property name="reportEmbeddedTime" value="&quot;2024-07-19T11:57:57.034Z&quot;"/>
    <we:property name="creatorTenantId" value="&quot;50bfc3d8-df69-4355-9ace-16046a6ff6dc&quot;"/>
    <we:property name="creatorUserId" value="&quot;1003200309C30B77&quot;"/>
    <we:property name="creatorSessionId" value="&quot;a393a910-56ec-470e-9dd5-94921368db2c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Cristina Ramos de Oliveira Gomes</dc:creator>
  <cp:lastModifiedBy>Amanda Cristina Ramos de Oliveira Gomes</cp:lastModifiedBy>
  <cp:revision>1</cp:revision>
  <dcterms:created xsi:type="dcterms:W3CDTF">2024-07-19T11:57:42Z</dcterms:created>
  <dcterms:modified xsi:type="dcterms:W3CDTF">2024-07-19T11:59:41Z</dcterms:modified>
</cp:coreProperties>
</file>