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3A1-A233-4564-A2F6-C9C978835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D96A0-4FDF-4502-8A4D-5C8CE1397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D51D-36F0-4555-AB5C-CF634478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48-794A-4A13-8F94-BF78CB2643C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668E6-152A-42F3-8175-260583C1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5FC8-E930-4FA3-88D2-9BCC3CC2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A4EA-716C-4057-9E23-7A864724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5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CF5C-B068-4954-926D-898BA29B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616EE-052F-4E69-9BB0-8A0DFE025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050B-D4F5-4A93-B593-E2C17AF1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48-794A-4A13-8F94-BF78CB2643C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5FE34-98AF-4111-A15F-9B8A4FB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94C2A-3E75-4A73-B914-C0A3216D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A4EA-716C-4057-9E23-7A864724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569CA-59C4-4D2E-8AA5-92A7A1287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C21FE-E16C-4B36-A5AE-1450C608D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841F2-461A-4A8A-8DBF-E7229F9B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48-794A-4A13-8F94-BF78CB2643C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6254C-41E8-4284-99DF-249634A5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4FD39-1E0D-479B-8CF7-D18F6B93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A4EA-716C-4057-9E23-7A864724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8D1A-A67B-4704-AB5D-9BC31C05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E8F7-E5FA-4C77-89B5-F2A45986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2AB06-06C9-4DE9-90CD-9500456A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48-794A-4A13-8F94-BF78CB2643C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F2C0-5A9C-46AB-9ED0-DD812A01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F2A8-7638-4A1D-A55D-86702381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A4EA-716C-4057-9E23-7A864724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6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7FBE-60F5-4604-9EFB-FD811152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61920-8C13-495C-9E74-19DD468AA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3C66A-0A58-4EAD-9449-74D43872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48-794A-4A13-8F94-BF78CB2643C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62CF-46C2-41CA-A4F1-E227F044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03F08-5A90-482D-A161-540C1606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A4EA-716C-4057-9E23-7A864724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E0E6-5782-440F-BF7C-A1F96A51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D773-A0CD-452C-B8CD-2F2683751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59972-0E1F-4D55-8D50-B94AE4EC1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5AD01-AE7F-428A-9D0D-4B54A771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48-794A-4A13-8F94-BF78CB2643C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A2D5B-7570-475A-BF37-9D767E88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5044F-CD74-42DE-B810-F2906251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A4EA-716C-4057-9E23-7A864724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3B78-E9FF-411C-A08D-B5B51935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E5472-5CAE-4004-B5AD-4253039CA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42006-8089-4794-91EC-24DFD8510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44456-BCFF-4060-A35B-EBFC74730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FDC9A-55C0-49A5-8DE5-7C85B7EF3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4A6C4-4696-4493-B231-2D0C85A0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48-794A-4A13-8F94-BF78CB2643C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C7A9E-FC7B-4879-BDC8-CD976FD4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1DCB1-9A48-453F-B3D5-2D3E2403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A4EA-716C-4057-9E23-7A864724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83F0-D174-4919-A378-31A827EA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22775-5F86-4C11-AB2D-BB54C1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48-794A-4A13-8F94-BF78CB2643C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F70D3-8896-4F07-9E3F-666E21CC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C8587-8ECE-4D7C-9F38-FC1C9DA9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A4EA-716C-4057-9E23-7A864724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4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0E6AE-13EB-47B0-8592-3A9FDBA4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48-794A-4A13-8F94-BF78CB2643C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2E360-FC2C-4BFC-8869-EFF7C5F1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5495-1FB0-4601-96A0-080F5B27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A4EA-716C-4057-9E23-7A864724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2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68C8-D47D-49F9-B3C8-6B1649C9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B27D-023C-4D91-9DDC-D3FB8972F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F0781-BDF3-42D1-88D6-5B331DD9D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C4BEF-CB3B-419E-A963-0CCF6CB3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48-794A-4A13-8F94-BF78CB2643C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934BD-DD54-4C28-9472-545EA3A3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E742A-566B-4122-AC19-4206E83B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A4EA-716C-4057-9E23-7A864724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2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A6F9-5F85-48CD-86CC-8609936D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EC2C2-38B8-4F50-8020-4F556743F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1E6E4-37DA-45A0-ACBC-D0E0655D7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A6DBA-178A-4922-A8A2-3A43CEBD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48-794A-4A13-8F94-BF78CB2643C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0424F-5E4C-49C5-B8E4-368A2AB9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48E4F-15AC-4E23-908C-FDAA08A7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A4EA-716C-4057-9E23-7A864724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9EE30-5F4E-463D-92DC-44337E22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E509D-61DB-48AB-98E9-FD3E8A4E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E8CE-9F10-419E-9FB0-F94396E7E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03C48-794A-4A13-8F94-BF78CB2643C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9B93-A742-4D2B-8242-34BECCEF3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D12C-70A9-460D-AD4E-D2F6D579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A4EA-716C-4057-9E23-7A864724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3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024" t="14071" r="12443" b="4719"/>
          <a:stretch/>
        </p:blipFill>
        <p:spPr>
          <a:xfrm>
            <a:off x="1015489" y="30928"/>
            <a:ext cx="4268732" cy="3277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399" t="13784" r="10631" b="4770"/>
          <a:stretch/>
        </p:blipFill>
        <p:spPr>
          <a:xfrm>
            <a:off x="6228531" y="-15022"/>
            <a:ext cx="4436406" cy="3355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E4A6B3-E244-4BEB-8696-37717015260D}"/>
              </a:ext>
            </a:extLst>
          </p:cNvPr>
          <p:cNvSpPr txBox="1"/>
          <p:nvPr/>
        </p:nvSpPr>
        <p:spPr>
          <a:xfrm>
            <a:off x="7534269" y="2561657"/>
            <a:ext cx="3579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Final 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C45F05-7F9E-4253-84B9-0D8014D491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17" t="14282" r="11717" b="5370"/>
          <a:stretch/>
        </p:blipFill>
        <p:spPr>
          <a:xfrm>
            <a:off x="1093603" y="3549628"/>
            <a:ext cx="4221975" cy="3230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950965-49AF-42AB-B0DD-94BADD5688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35" t="14190" r="10845" b="5483"/>
          <a:stretch/>
        </p:blipFill>
        <p:spPr>
          <a:xfrm>
            <a:off x="6312368" y="3549627"/>
            <a:ext cx="4268732" cy="32302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5DE536-8C70-41FE-AFF4-FD8DE6473249}"/>
              </a:ext>
            </a:extLst>
          </p:cNvPr>
          <p:cNvSpPr txBox="1"/>
          <p:nvPr/>
        </p:nvSpPr>
        <p:spPr>
          <a:xfrm>
            <a:off x="2112199" y="2534853"/>
            <a:ext cx="3579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Initial Guess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029" y="6049263"/>
            <a:ext cx="3579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Initial Guess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3863E-05B6-4B07-A727-1489EFFD85CE}"/>
              </a:ext>
            </a:extLst>
          </p:cNvPr>
          <p:cNvSpPr txBox="1"/>
          <p:nvPr/>
        </p:nvSpPr>
        <p:spPr>
          <a:xfrm>
            <a:off x="7530439" y="6031647"/>
            <a:ext cx="3579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Final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801F2-BB06-4981-A856-D09CC5BF1274}"/>
              </a:ext>
            </a:extLst>
          </p:cNvPr>
          <p:cNvSpPr txBox="1"/>
          <p:nvPr/>
        </p:nvSpPr>
        <p:spPr>
          <a:xfrm>
            <a:off x="6553233" y="359173"/>
            <a:ext cx="75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(b)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8070F-B485-41D7-B29D-70A016A5119A}"/>
              </a:ext>
            </a:extLst>
          </p:cNvPr>
          <p:cNvSpPr txBox="1"/>
          <p:nvPr/>
        </p:nvSpPr>
        <p:spPr>
          <a:xfrm>
            <a:off x="6563188" y="3879708"/>
            <a:ext cx="75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(d)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AADA9-7589-4D54-B474-51F5A666C311}"/>
              </a:ext>
            </a:extLst>
          </p:cNvPr>
          <p:cNvSpPr txBox="1"/>
          <p:nvPr/>
        </p:nvSpPr>
        <p:spPr>
          <a:xfrm>
            <a:off x="1371603" y="3889663"/>
            <a:ext cx="75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(c)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06C750-B8E3-4152-B974-83358CF11EC6}"/>
              </a:ext>
            </a:extLst>
          </p:cNvPr>
          <p:cNvSpPr txBox="1"/>
          <p:nvPr/>
        </p:nvSpPr>
        <p:spPr>
          <a:xfrm>
            <a:off x="1372368" y="379848"/>
            <a:ext cx="75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6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Burdick</dc:creator>
  <cp:lastModifiedBy>Joel Burdick</cp:lastModifiedBy>
  <cp:revision>3</cp:revision>
  <dcterms:created xsi:type="dcterms:W3CDTF">2020-10-19T03:48:45Z</dcterms:created>
  <dcterms:modified xsi:type="dcterms:W3CDTF">2020-10-19T04:00:16Z</dcterms:modified>
</cp:coreProperties>
</file>