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5CDA-B299-4A12-871F-2EFDCE51DE1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118-EFB3-486B-B947-F6D57700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0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5CDA-B299-4A12-871F-2EFDCE51DE1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118-EFB3-486B-B947-F6D57700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5CDA-B299-4A12-871F-2EFDCE51DE1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118-EFB3-486B-B947-F6D57700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3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5CDA-B299-4A12-871F-2EFDCE51DE1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118-EFB3-486B-B947-F6D57700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7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5CDA-B299-4A12-871F-2EFDCE51DE1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118-EFB3-486B-B947-F6D57700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9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5CDA-B299-4A12-871F-2EFDCE51DE1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118-EFB3-486B-B947-F6D57700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8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5CDA-B299-4A12-871F-2EFDCE51DE1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118-EFB3-486B-B947-F6D57700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5CDA-B299-4A12-871F-2EFDCE51DE1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118-EFB3-486B-B947-F6D57700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9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5CDA-B299-4A12-871F-2EFDCE51DE1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118-EFB3-486B-B947-F6D57700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3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5CDA-B299-4A12-871F-2EFDCE51DE1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118-EFB3-486B-B947-F6D57700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5CDA-B299-4A12-871F-2EFDCE51DE1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8118-EFB3-486B-B947-F6D57700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D5CDA-B299-4A12-871F-2EFDCE51DE1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8118-EFB3-486B-B947-F6D57700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1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F6147-9777-41D5-847A-98D57279A45B}"/>
              </a:ext>
            </a:extLst>
          </p:cNvPr>
          <p:cNvCxnSpPr>
            <a:cxnSpLocks/>
          </p:cNvCxnSpPr>
          <p:nvPr/>
        </p:nvCxnSpPr>
        <p:spPr>
          <a:xfrm>
            <a:off x="2809240" y="1935480"/>
            <a:ext cx="1412241" cy="24231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721282" y="1861601"/>
            <a:ext cx="177655" cy="17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494513" y="1850864"/>
            <a:ext cx="177655" cy="17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85737" y="1858402"/>
            <a:ext cx="177655" cy="17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07248" y="4254129"/>
            <a:ext cx="177655" cy="17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27866" y="4252970"/>
            <a:ext cx="177655" cy="1776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402079" y="4352833"/>
                <a:ext cx="773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79" y="4352833"/>
                <a:ext cx="77332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237458" y="1338798"/>
                <a:ext cx="773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58" y="1338798"/>
                <a:ext cx="77332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14124" y="1338799"/>
                <a:ext cx="773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124" y="1338799"/>
                <a:ext cx="77332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910056" y="4348036"/>
                <a:ext cx="773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056" y="4348036"/>
                <a:ext cx="77332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061440" y="4382217"/>
                <a:ext cx="773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440" y="4382217"/>
                <a:ext cx="77332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695318" y="1322344"/>
                <a:ext cx="773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318" y="1322344"/>
                <a:ext cx="77332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517945" y="2776497"/>
                <a:ext cx="5750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45" y="2776497"/>
                <a:ext cx="575084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000649" y="2806003"/>
                <a:ext cx="5750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49" y="2806003"/>
                <a:ext cx="575084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279141" y="2795458"/>
                <a:ext cx="5750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141" y="2795458"/>
                <a:ext cx="575084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703919" y="2819650"/>
                <a:ext cx="5750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919" y="2819650"/>
                <a:ext cx="575084" cy="461665"/>
              </a:xfrm>
              <a:prstGeom prst="rect">
                <a:avLst/>
              </a:prstGeom>
              <a:blipFill>
                <a:blip r:embed="rId11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158464" y="2839728"/>
                <a:ext cx="600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464" y="2839728"/>
                <a:ext cx="60022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637057" y="3568875"/>
                <a:ext cx="600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057" y="3568875"/>
                <a:ext cx="600225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>
          <a:xfrm>
            <a:off x="50555" y="2969366"/>
            <a:ext cx="2743200" cy="2743200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6" name="Straight Connector 85"/>
          <p:cNvCxnSpPr>
            <a:cxnSpLocks/>
          </p:cNvCxnSpPr>
          <p:nvPr/>
        </p:nvCxnSpPr>
        <p:spPr>
          <a:xfrm flipH="1">
            <a:off x="1402080" y="1940560"/>
            <a:ext cx="1412241" cy="24231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5589C4C-AFAE-435E-A489-9507830BEB47}"/>
              </a:ext>
            </a:extLst>
          </p:cNvPr>
          <p:cNvSpPr/>
          <p:nvPr/>
        </p:nvSpPr>
        <p:spPr>
          <a:xfrm>
            <a:off x="2829315" y="2974446"/>
            <a:ext cx="2743200" cy="2743200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13A72AD-7134-487D-89DF-554D4990BF06}"/>
              </a:ext>
            </a:extLst>
          </p:cNvPr>
          <p:cNvSpPr/>
          <p:nvPr/>
        </p:nvSpPr>
        <p:spPr>
          <a:xfrm>
            <a:off x="5608075" y="2974446"/>
            <a:ext cx="2743200" cy="2743200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0A7E44-1241-48EF-84D2-69504FE9C614}"/>
              </a:ext>
            </a:extLst>
          </p:cNvPr>
          <p:cNvSpPr/>
          <p:nvPr/>
        </p:nvSpPr>
        <p:spPr>
          <a:xfrm>
            <a:off x="8402075" y="2974446"/>
            <a:ext cx="2743200" cy="2743200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1FE05C2-4BA6-4336-99AB-328DC7D29B96}"/>
              </a:ext>
            </a:extLst>
          </p:cNvPr>
          <p:cNvSpPr/>
          <p:nvPr/>
        </p:nvSpPr>
        <p:spPr>
          <a:xfrm>
            <a:off x="6901248" y="4259209"/>
            <a:ext cx="177655" cy="17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873FE2-808A-4A1B-838E-41DB345A508C}"/>
              </a:ext>
            </a:extLst>
          </p:cNvPr>
          <p:cNvSpPr/>
          <p:nvPr/>
        </p:nvSpPr>
        <p:spPr>
          <a:xfrm>
            <a:off x="9685088" y="4264289"/>
            <a:ext cx="177655" cy="17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79FCB3-1EE6-4A92-87C5-E60A7C221D4B}"/>
              </a:ext>
            </a:extLst>
          </p:cNvPr>
          <p:cNvSpPr/>
          <p:nvPr/>
        </p:nvSpPr>
        <p:spPr>
          <a:xfrm>
            <a:off x="1442475" y="581766"/>
            <a:ext cx="2743200" cy="2743200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9A5722B-BCF6-4F9B-907E-742890510FA8}"/>
              </a:ext>
            </a:extLst>
          </p:cNvPr>
          <p:cNvSpPr/>
          <p:nvPr/>
        </p:nvSpPr>
        <p:spPr>
          <a:xfrm>
            <a:off x="4221235" y="581766"/>
            <a:ext cx="2743200" cy="2743200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C10B8E5-7BC5-4A93-A021-128459AABF5B}"/>
              </a:ext>
            </a:extLst>
          </p:cNvPr>
          <p:cNvSpPr/>
          <p:nvPr/>
        </p:nvSpPr>
        <p:spPr>
          <a:xfrm>
            <a:off x="7010155" y="591926"/>
            <a:ext cx="2743200" cy="2743200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6382B7D-0561-4979-856E-A47E3E750DAB}"/>
              </a:ext>
            </a:extLst>
          </p:cNvPr>
          <p:cNvCxnSpPr>
            <a:cxnSpLocks/>
          </p:cNvCxnSpPr>
          <p:nvPr/>
        </p:nvCxnSpPr>
        <p:spPr>
          <a:xfrm flipH="1">
            <a:off x="4170680" y="1940560"/>
            <a:ext cx="1412241" cy="24231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65974F-583F-4EE7-AB38-52DE468456C0}"/>
              </a:ext>
            </a:extLst>
          </p:cNvPr>
          <p:cNvCxnSpPr>
            <a:cxnSpLocks/>
          </p:cNvCxnSpPr>
          <p:nvPr/>
        </p:nvCxnSpPr>
        <p:spPr>
          <a:xfrm flipH="1">
            <a:off x="6964680" y="1940560"/>
            <a:ext cx="1412241" cy="24231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792E643-CEDD-4E58-B6BC-14980462E0F0}"/>
              </a:ext>
            </a:extLst>
          </p:cNvPr>
          <p:cNvCxnSpPr>
            <a:cxnSpLocks/>
          </p:cNvCxnSpPr>
          <p:nvPr/>
        </p:nvCxnSpPr>
        <p:spPr>
          <a:xfrm>
            <a:off x="5582920" y="1935480"/>
            <a:ext cx="1412241" cy="24231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E6564E8-C4C6-4500-9BD4-7F77B23DD5A0}"/>
              </a:ext>
            </a:extLst>
          </p:cNvPr>
          <p:cNvCxnSpPr>
            <a:cxnSpLocks/>
          </p:cNvCxnSpPr>
          <p:nvPr/>
        </p:nvCxnSpPr>
        <p:spPr>
          <a:xfrm>
            <a:off x="8371840" y="1940560"/>
            <a:ext cx="1412241" cy="24231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98D1A8-3B9E-405A-B37F-2E8DE885BD79}"/>
                  </a:ext>
                </a:extLst>
              </p:cNvPr>
              <p:cNvSpPr txBox="1"/>
              <p:nvPr/>
            </p:nvSpPr>
            <p:spPr>
              <a:xfrm>
                <a:off x="9658336" y="4348036"/>
                <a:ext cx="773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98D1A8-3B9E-405A-B37F-2E8DE885B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336" y="4348036"/>
                <a:ext cx="773322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193347-610C-4655-B555-443EBE1BCAF3}"/>
              </a:ext>
            </a:extLst>
          </p:cNvPr>
          <p:cNvCxnSpPr/>
          <p:nvPr/>
        </p:nvCxnSpPr>
        <p:spPr>
          <a:xfrm>
            <a:off x="1107440" y="1935480"/>
            <a:ext cx="0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E47D6E4-D069-49EA-A1ED-D4D81745A2B4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2807497" y="3335126"/>
            <a:ext cx="5574258" cy="231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AE7C030-BA72-4CD4-A670-63D1F8805F4C}"/>
              </a:ext>
            </a:extLst>
          </p:cNvPr>
          <p:cNvCxnSpPr>
            <a:cxnSpLocks/>
            <a:stCxn id="12" idx="2"/>
            <a:endCxn id="32" idx="4"/>
          </p:cNvCxnSpPr>
          <p:nvPr/>
        </p:nvCxnSpPr>
        <p:spPr>
          <a:xfrm flipV="1">
            <a:off x="1327866" y="3324966"/>
            <a:ext cx="1486209" cy="101683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F465E3-CC13-4A46-8A64-A16560C20622}"/>
              </a:ext>
            </a:extLst>
          </p:cNvPr>
          <p:cNvCxnSpPr>
            <a:cxnSpLocks/>
          </p:cNvCxnSpPr>
          <p:nvPr/>
        </p:nvCxnSpPr>
        <p:spPr>
          <a:xfrm>
            <a:off x="1417321" y="4348480"/>
            <a:ext cx="148000" cy="1369166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A82CF94-2687-47CA-BE67-1EB0394EA83D}"/>
                  </a:ext>
                </a:extLst>
              </p:cNvPr>
              <p:cNvSpPr txBox="1"/>
              <p:nvPr/>
            </p:nvSpPr>
            <p:spPr>
              <a:xfrm>
                <a:off x="703704" y="4670474"/>
                <a:ext cx="57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</m:oMath>
                  </m:oMathPara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A82CF94-2687-47CA-BE67-1EB0394EA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04" y="4670474"/>
                <a:ext cx="575084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36DAF6C-8D93-4FD4-806E-5AA9476B7AC1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8381755" y="3335126"/>
            <a:ext cx="310588" cy="16455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653D1782-19FA-4587-B1EA-3A46425F7A72}"/>
              </a:ext>
            </a:extLst>
          </p:cNvPr>
          <p:cNvSpPr/>
          <p:nvPr/>
        </p:nvSpPr>
        <p:spPr>
          <a:xfrm>
            <a:off x="4105493" y="3257868"/>
            <a:ext cx="177655" cy="1776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0BDD251-6B89-496B-97FF-94992C563AC0}"/>
              </a:ext>
            </a:extLst>
          </p:cNvPr>
          <p:cNvSpPr/>
          <p:nvPr/>
        </p:nvSpPr>
        <p:spPr>
          <a:xfrm>
            <a:off x="8606373" y="3435668"/>
            <a:ext cx="177655" cy="1776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0DB299-83F8-48EB-B6B5-3EC45DCBA4EA}"/>
              </a:ext>
            </a:extLst>
          </p:cNvPr>
          <p:cNvSpPr/>
          <p:nvPr/>
        </p:nvSpPr>
        <p:spPr>
          <a:xfrm>
            <a:off x="2759293" y="3232468"/>
            <a:ext cx="177655" cy="1776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BE27A8-EF37-47A1-B356-648FFBE6915E}"/>
              </a:ext>
            </a:extLst>
          </p:cNvPr>
          <p:cNvSpPr/>
          <p:nvPr/>
        </p:nvSpPr>
        <p:spPr>
          <a:xfrm>
            <a:off x="5472013" y="3252788"/>
            <a:ext cx="177655" cy="1776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A9968D-4C74-49C8-98D4-0ACC11C7C305}"/>
              </a:ext>
            </a:extLst>
          </p:cNvPr>
          <p:cNvSpPr/>
          <p:nvPr/>
        </p:nvSpPr>
        <p:spPr>
          <a:xfrm>
            <a:off x="8296493" y="3257868"/>
            <a:ext cx="177655" cy="1776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84299C-2274-4AFE-A7F6-9249D0F33FC9}"/>
              </a:ext>
            </a:extLst>
          </p:cNvPr>
          <p:cNvSpPr/>
          <p:nvPr/>
        </p:nvSpPr>
        <p:spPr>
          <a:xfrm>
            <a:off x="6889333" y="3257868"/>
            <a:ext cx="177655" cy="1776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6E176C8-8B1B-44CA-BAF8-7DF12D92DA7C}"/>
              </a:ext>
            </a:extLst>
          </p:cNvPr>
          <p:cNvCxnSpPr>
            <a:cxnSpLocks/>
          </p:cNvCxnSpPr>
          <p:nvPr/>
        </p:nvCxnSpPr>
        <p:spPr>
          <a:xfrm flipH="1">
            <a:off x="9778412" y="1920093"/>
            <a:ext cx="1412241" cy="242316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6FC3629-5EB4-461C-84A2-223A6CCE99EF}"/>
              </a:ext>
            </a:extLst>
          </p:cNvPr>
          <p:cNvSpPr/>
          <p:nvPr/>
        </p:nvSpPr>
        <p:spPr>
          <a:xfrm>
            <a:off x="10185779" y="1784009"/>
            <a:ext cx="141027" cy="1313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7BC2B3-815E-4D6B-9A0E-61B1DB2C39AB}"/>
              </a:ext>
            </a:extLst>
          </p:cNvPr>
          <p:cNvSpPr/>
          <p:nvPr/>
        </p:nvSpPr>
        <p:spPr>
          <a:xfrm>
            <a:off x="10497405" y="1777185"/>
            <a:ext cx="141027" cy="1313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B1F32C-1754-482B-9666-92DBC12C5870}"/>
              </a:ext>
            </a:extLst>
          </p:cNvPr>
          <p:cNvSpPr/>
          <p:nvPr/>
        </p:nvSpPr>
        <p:spPr>
          <a:xfrm>
            <a:off x="10804477" y="1779458"/>
            <a:ext cx="141027" cy="1313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57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Burdick</dc:creator>
  <cp:lastModifiedBy>Joel Burdick</cp:lastModifiedBy>
  <cp:revision>2</cp:revision>
  <dcterms:created xsi:type="dcterms:W3CDTF">2020-10-19T05:37:26Z</dcterms:created>
  <dcterms:modified xsi:type="dcterms:W3CDTF">2020-10-29T15:44:32Z</dcterms:modified>
</cp:coreProperties>
</file>