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1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62F0-E87D-4740-A0C2-C65C30B7E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64DF2-FE06-4B4F-9BB0-ED049BF97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0E0B8-E6E5-4834-8A7C-3BAAC882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9AA7-9C4D-4ABB-B963-7F716928BC3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F5F9B-FEAE-4A22-AAEF-EDE1B6FF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B96C-E589-4628-8766-4B0D2142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50E1-09E0-46F4-B262-9DDF8A6F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0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98B8-1BE8-4133-8148-187608DA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8C5CC-E9ED-4D56-8BBC-BDD752039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6812E-7494-4327-9566-CA0EA366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9AA7-9C4D-4ABB-B963-7F716928BC3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061D6-6BD6-446E-8523-D826C302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35206-7D2B-4A98-BBCC-EEC8300D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50E1-09E0-46F4-B262-9DDF8A6F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D13BA-7C00-4414-97BF-EDBB1AD9B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92C3C-4413-462F-B41F-235096175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D65FB-4701-44E5-ABCE-20D4DF56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9AA7-9C4D-4ABB-B963-7F716928BC3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AC148-1C6C-4D70-9144-CDF47177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AB202-456F-4633-B8CE-834A86FC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50E1-09E0-46F4-B262-9DDF8A6F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7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072E-9EE8-4425-A883-3CABCD88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ED9D-52E3-4D67-A835-AA85F0C7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302D8-8744-42AB-BAD7-91BB568C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9AA7-9C4D-4ABB-B963-7F716928BC3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E6171-A153-4C5C-A5F5-2412BC4F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E5A3A-07EE-44C4-9216-08093BE8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50E1-09E0-46F4-B262-9DDF8A6F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4D23-0A23-4A72-B907-3AA24A91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CCC0C-1869-4FA4-BA6F-B51AD330E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EE321-8176-4A75-84A7-BB2FD79E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9AA7-9C4D-4ABB-B963-7F716928BC3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BEE2E-7C3E-4E44-9624-13C685B2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9898A-40DC-4854-8A47-677D123F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50E1-09E0-46F4-B262-9DDF8A6F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4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031E-345B-4987-9861-37E3951F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EBC5C-DF92-49A0-B1AA-38198E38C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B39DC-2DE5-4E74-9793-F93D02CB6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DF597-149C-4BEF-9E69-380131A1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9AA7-9C4D-4ABB-B963-7F716928BC3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F9706-1BB3-4E66-BC48-1F8D8EBF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736A1-0FB8-4300-9DC3-A6763B00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50E1-09E0-46F4-B262-9DDF8A6F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1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02E0-6619-43E0-8D99-0D54138F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C19DD-36FA-470B-A3E9-7E82386D2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37366-CFD5-4CE8-8540-F04AB446E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30CD7-3763-4BF5-967E-47CF3920A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7D734-A292-4E47-811A-FE896393D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C2E6F-C56E-4E10-B239-506FE2E7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9AA7-9C4D-4ABB-B963-7F716928BC3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67691-3B36-4223-B196-8EC87097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CDA9C-C511-4436-9362-EFC46F0E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50E1-09E0-46F4-B262-9DDF8A6F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5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D0B0-EBA5-4654-B274-46F404C1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09EED-D7A3-4455-A950-85563A65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9AA7-9C4D-4ABB-B963-7F716928BC3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5ED3F-7BBE-4656-9F02-2BDD888E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31DCF-A8C3-4DF3-8AC7-D8E9A600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50E1-09E0-46F4-B262-9DDF8A6F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6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6EA5F-7B23-481C-8323-2E59467E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9AA7-9C4D-4ABB-B963-7F716928BC3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F21F2-85C8-4A1B-9069-70D9C91D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42778-AC12-44DE-8603-F7DF1579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50E1-09E0-46F4-B262-9DDF8A6F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6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DF36-4469-4074-9F51-15CDA2BD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AF4E-373A-4B62-A51F-8968E54D1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B33F-4230-45B6-8AD4-27A9E59B9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C5DAA-3F2E-44E6-80EF-DD4494D8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9AA7-9C4D-4ABB-B963-7F716928BC3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91C07-B4A9-4FAE-8363-CE27CD66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36F38-3182-469C-8174-C7735156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50E1-09E0-46F4-B262-9DDF8A6F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4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7533-E4EC-4528-9B59-2B60CB89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F447F-3348-427C-B5DC-68BBD443A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E28B5-EB55-4364-AA8A-3EC8774CB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6A082-C183-434D-AC86-387829A2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9AA7-9C4D-4ABB-B963-7F716928BC3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A0C4C-35B6-4E26-B0C7-60CE4715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0C7C8-2016-4814-8BB8-4F3C6739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50E1-09E0-46F4-B262-9DDF8A6F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4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33975-5EB3-4956-86EF-75580308F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A7F2A-9764-467A-AF65-F9673FEB5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6C723-0279-4200-BF50-50629933C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9AA7-9C4D-4ABB-B963-7F716928BC3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37360-A1E4-407A-B543-A44B1B29E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30423-30CA-4F64-ACA2-A44C5F73A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450E1-09E0-46F4-B262-9DDF8A6F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9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431.png"/><Relationship Id="rId18" Type="http://schemas.openxmlformats.org/officeDocument/2006/relationships/image" Target="../media/image23.png"/><Relationship Id="rId3" Type="http://schemas.openxmlformats.org/officeDocument/2006/relationships/image" Target="../media/image50.png"/><Relationship Id="rId7" Type="http://schemas.openxmlformats.org/officeDocument/2006/relationships/image" Target="../media/image3.png"/><Relationship Id="rId12" Type="http://schemas.openxmlformats.org/officeDocument/2006/relationships/image" Target="../media/image140.png"/><Relationship Id="rId17" Type="http://schemas.openxmlformats.org/officeDocument/2006/relationships/image" Target="../media/image190.png"/><Relationship Id="rId2" Type="http://schemas.openxmlformats.org/officeDocument/2006/relationships/image" Target="../media/image4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30.png"/><Relationship Id="rId5" Type="http://schemas.openxmlformats.org/officeDocument/2006/relationships/image" Target="../media/image1.png"/><Relationship Id="rId15" Type="http://schemas.openxmlformats.org/officeDocument/2006/relationships/image" Target="../media/image170.png"/><Relationship Id="rId10" Type="http://schemas.openxmlformats.org/officeDocument/2006/relationships/image" Target="../media/image120.png"/><Relationship Id="rId4" Type="http://schemas.openxmlformats.org/officeDocument/2006/relationships/image" Target="../media/image60.png"/><Relationship Id="rId9" Type="http://schemas.openxmlformats.org/officeDocument/2006/relationships/image" Target="../media/image111.png"/><Relationship Id="rId1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85722" y="1729521"/>
            <a:ext cx="177655" cy="17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834113" y="946624"/>
            <a:ext cx="177655" cy="17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003406" y="1099024"/>
            <a:ext cx="177655" cy="17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026398" y="917018"/>
            <a:ext cx="177655" cy="17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18097" y="3138562"/>
            <a:ext cx="177655" cy="17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29480" y="2872954"/>
            <a:ext cx="177655" cy="17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85888" y="4101729"/>
            <a:ext cx="177655" cy="17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18773" y="4781868"/>
            <a:ext cx="177655" cy="17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60541" y="2129235"/>
            <a:ext cx="1243584" cy="1222684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893506" y="2627370"/>
            <a:ext cx="177655" cy="1776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1"/>
            <a:endCxn id="26" idx="5"/>
          </p:cNvCxnSpPr>
          <p:nvPr/>
        </p:nvCxnSpPr>
        <p:spPr>
          <a:xfrm flipH="1" flipV="1">
            <a:off x="9235286" y="1674958"/>
            <a:ext cx="1700913" cy="104123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8" idx="4"/>
            <a:endCxn id="71" idx="0"/>
          </p:cNvCxnSpPr>
          <p:nvPr/>
        </p:nvCxnSpPr>
        <p:spPr>
          <a:xfrm flipH="1" flipV="1">
            <a:off x="7049387" y="1596387"/>
            <a:ext cx="2065838" cy="5040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936199" y="2485364"/>
                <a:ext cx="773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199" y="2485364"/>
                <a:ext cx="773322" cy="461665"/>
              </a:xfrm>
              <a:prstGeom prst="rect">
                <a:avLst/>
              </a:prstGeom>
              <a:blipFill>
                <a:blip r:embed="rId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982878" y="934373"/>
                <a:ext cx="773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878" y="934373"/>
                <a:ext cx="773322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090254" y="3171592"/>
                <a:ext cx="773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254" y="3171592"/>
                <a:ext cx="773322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131705" y="4933330"/>
                <a:ext cx="773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705" y="4933330"/>
                <a:ext cx="773322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165927" y="2880732"/>
                <a:ext cx="773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927" y="2880732"/>
                <a:ext cx="773322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317107" y="4093831"/>
                <a:ext cx="773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107" y="4093831"/>
                <a:ext cx="773322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664838" y="1764304"/>
                <a:ext cx="773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838" y="1764304"/>
                <a:ext cx="773322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27424" y="1035451"/>
                <a:ext cx="773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424" y="1035451"/>
                <a:ext cx="773322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87750" y="1097229"/>
                <a:ext cx="773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750" y="1097229"/>
                <a:ext cx="77332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9115225" y="1558894"/>
            <a:ext cx="140660" cy="135977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580467" y="2627372"/>
            <a:ext cx="1243584" cy="1222684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493433" y="424109"/>
            <a:ext cx="1243584" cy="1222684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470441" y="595664"/>
            <a:ext cx="1243584" cy="1222684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58300" y="1557340"/>
            <a:ext cx="140660" cy="135977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299517" y="430819"/>
            <a:ext cx="1243584" cy="1222684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139485" y="1214595"/>
            <a:ext cx="1243584" cy="1222684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00422" y="2341234"/>
            <a:ext cx="1243584" cy="1222684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52923" y="3579214"/>
            <a:ext cx="1243584" cy="1222684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689464" y="4282001"/>
            <a:ext cx="1243584" cy="1222684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518654" y="1479190"/>
            <a:ext cx="140660" cy="135977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62" idx="4"/>
          </p:cNvCxnSpPr>
          <p:nvPr/>
        </p:nvCxnSpPr>
        <p:spPr>
          <a:xfrm flipH="1">
            <a:off x="3808704" y="2760288"/>
            <a:ext cx="948830" cy="85854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73" idx="1"/>
            <a:endCxn id="38" idx="2"/>
          </p:cNvCxnSpPr>
          <p:nvPr/>
        </p:nvCxnSpPr>
        <p:spPr>
          <a:xfrm flipV="1">
            <a:off x="3250423" y="1547179"/>
            <a:ext cx="1268231" cy="64082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64465" y="2141152"/>
            <a:ext cx="481776" cy="146990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37" idx="7"/>
          </p:cNvCxnSpPr>
          <p:nvPr/>
        </p:nvCxnSpPr>
        <p:spPr>
          <a:xfrm flipH="1">
            <a:off x="6750929" y="3436230"/>
            <a:ext cx="829538" cy="102482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213619" y="2081405"/>
            <a:ext cx="140660" cy="135977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697257" y="3544757"/>
            <a:ext cx="140660" cy="135977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687204" y="2624311"/>
            <a:ext cx="140660" cy="135977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543024" y="3313050"/>
            <a:ext cx="140660" cy="135977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678388" y="4398513"/>
            <a:ext cx="140660" cy="135977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872114" y="1635264"/>
                <a:ext cx="5750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114" y="1635264"/>
                <a:ext cx="575084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761845" y="1596387"/>
                <a:ext cx="5750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845" y="1596387"/>
                <a:ext cx="57508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970480" y="1165205"/>
                <a:ext cx="5154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480" y="1165205"/>
                <a:ext cx="515410" cy="461665"/>
              </a:xfrm>
              <a:prstGeom prst="rect">
                <a:avLst/>
              </a:prstGeom>
              <a:blipFill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250423" y="1957174"/>
                <a:ext cx="5750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423" y="1957174"/>
                <a:ext cx="575084" cy="461665"/>
              </a:xfrm>
              <a:prstGeom prst="rect">
                <a:avLst/>
              </a:prstGeom>
              <a:blipFill>
                <a:blip r:embed="rId1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545633" y="3149937"/>
                <a:ext cx="600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633" y="3149937"/>
                <a:ext cx="600225" cy="461665"/>
              </a:xfrm>
              <a:prstGeom prst="rect">
                <a:avLst/>
              </a:prstGeom>
              <a:blipFill>
                <a:blip r:embed="rId1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226648" y="2337298"/>
                <a:ext cx="600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648" y="2337298"/>
                <a:ext cx="600225" cy="461665"/>
              </a:xfrm>
              <a:prstGeom prst="rect">
                <a:avLst/>
              </a:prstGeom>
              <a:blipFill>
                <a:blip r:embed="rId1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148803" y="2950882"/>
                <a:ext cx="600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803" y="2950882"/>
                <a:ext cx="600225" cy="461665"/>
              </a:xfrm>
              <a:prstGeom prst="rect">
                <a:avLst/>
              </a:prstGeom>
              <a:blipFill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742924" y="4243172"/>
                <a:ext cx="600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924" y="4243172"/>
                <a:ext cx="600225" cy="461665"/>
              </a:xfrm>
              <a:prstGeom prst="rect">
                <a:avLst/>
              </a:prstGeom>
              <a:blipFill>
                <a:blip r:embed="rId1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>
            <a:stCxn id="38" idx="7"/>
            <a:endCxn id="62" idx="7"/>
          </p:cNvCxnSpPr>
          <p:nvPr/>
        </p:nvCxnSpPr>
        <p:spPr>
          <a:xfrm>
            <a:off x="4638715" y="1499103"/>
            <a:ext cx="168550" cy="11451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71" idx="0"/>
          </p:cNvCxnSpPr>
          <p:nvPr/>
        </p:nvCxnSpPr>
        <p:spPr>
          <a:xfrm flipH="1" flipV="1">
            <a:off x="7049387" y="1596387"/>
            <a:ext cx="531080" cy="18028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80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Burdick</dc:creator>
  <cp:lastModifiedBy>Joel Burdick</cp:lastModifiedBy>
  <cp:revision>1</cp:revision>
  <dcterms:created xsi:type="dcterms:W3CDTF">2020-09-19T07:42:07Z</dcterms:created>
  <dcterms:modified xsi:type="dcterms:W3CDTF">2020-09-19T07:43:18Z</dcterms:modified>
</cp:coreProperties>
</file>