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06C-F0A6-4D2D-886E-A09021273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B5CC9-5D92-4DF5-BC56-2FAD4F60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0EBA-D436-4846-B2FF-2930E611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9BC3-2707-40CD-BB91-F7AA7999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8123-65B9-48D7-BD4E-31B0F37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1474-03AE-4BE7-AE91-D4077DB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77DC7-744F-461C-989D-658E775E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00C6-333E-4C42-AE3A-75226995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93A0-C2BB-481A-90A8-8B0F1A6E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F281-4498-47CF-B547-B5F58D74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BBA44-7A34-4FF8-8924-A1EF4C4F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19E0C-EA37-45C5-A09F-E089C442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D8E-3AB5-495A-8CF9-020B679A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DDE9-8BAF-4D60-B157-6959EC53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8EDE-3D11-4CCE-8B33-D11670C3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19BC-0434-4064-A3F7-DC717309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28A9-5E16-43DF-B1AB-2E6A14CE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D1D1-6D13-42F0-8295-34EDD676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974-C357-4415-B652-D010C2A8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76E8-5150-410F-A616-DF4E125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4CA-88AF-424B-A360-54EAB8FC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7548-3E56-4A23-8DB5-70879439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9330-04CD-471D-B895-20C7043E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1BA1-EBE3-4BE9-808A-7805E085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6DE1-0F1F-4A45-8A74-5E86F047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9525-94B5-4608-AC39-B6715BAF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7657-7E6C-42CB-AF14-F8E7BC195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53AFB-431F-430A-86DA-99E8A447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FFAA-10EE-45CC-9DC9-72EA555B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18D8-D3E9-460E-8CC6-F36352E1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57242-461B-4649-B0BD-A7324E4E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4CA9-F814-4ED0-A7E6-7167EE77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37A5-CA8F-4C45-AEF1-6E8888D0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32315-A98E-4D6A-BB5F-78CF7839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3575C-F4A3-4B3A-8DEC-D0E7507F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7595-F4AE-44F4-83CB-0A2571986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67BE2-10C4-4E66-BB1E-3D937E38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A95DF-00A0-4A4B-BB09-F8E4E39D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70ECE-2195-4732-BDCC-74D36E0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E18E-373D-4B29-8EC1-28BB4970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78D65-3EA3-48E1-BA8B-3670B75C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0C9F8-CE7E-489A-8485-DCA3A2C9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F5C93-3147-4460-8996-EE10DE86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11D92-D98B-4B75-9B82-5D0673E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E43-6A08-4BD9-B6C3-E03A45EC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D38D-123E-4EBD-B72D-F013254F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4379-C704-413F-8787-6D8C1ACB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C56A-4C53-4D3A-9329-7A65957F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FF55D-8F55-408B-8C69-965C2477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8F2E-DA39-4D35-8DCA-C293D4E2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33C4-1BA1-4535-8C37-059A20D6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C9170-0D46-459C-8311-772DB898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8C8-5E07-457F-AA10-49820EE3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276CC-F1D8-4CA9-92D3-E16462BD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6A27-9B74-47D5-A001-D8B71E40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50B4-F622-4A8C-80D6-4EF1C65D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3078E-B47A-48F0-AADF-14B30812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F9ED-5094-4E7E-B2D8-01004FB1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B704F-9ED7-4046-8F77-CC4A475E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DD951-47AD-421A-B084-DA10EF37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5B5-FA33-4D85-A850-D5FBCBC4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ED37-63C9-4988-A6F8-3ED94A558F9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4433-F57E-461F-9444-95238F84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211B-2C9F-41B3-A616-2611FD749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76EE-40CD-4341-9E4B-EBCA5906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926"/>
          <a:stretch/>
        </p:blipFill>
        <p:spPr>
          <a:xfrm>
            <a:off x="284888" y="560587"/>
            <a:ext cx="11537981" cy="6694879"/>
          </a:xfrm>
          <a:prstGeom prst="rect">
            <a:avLst/>
          </a:prstGeom>
          <a:ln>
            <a:noFill/>
            <a:prstDash val="solid"/>
          </a:ln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2714867" y="4677684"/>
            <a:ext cx="520384" cy="553657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35251" y="3883494"/>
            <a:ext cx="533077" cy="661507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0397" y="3858663"/>
            <a:ext cx="1015391" cy="20805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55788" y="3386573"/>
            <a:ext cx="0" cy="68014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755788" y="2874139"/>
            <a:ext cx="2540" cy="42238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62937" y="2961096"/>
            <a:ext cx="2540" cy="42238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920497" y="2788494"/>
            <a:ext cx="3107" cy="345241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55326" y="3417633"/>
            <a:ext cx="0" cy="68014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63168" y="3315139"/>
            <a:ext cx="0" cy="68014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563168" y="2802705"/>
            <a:ext cx="2540" cy="42238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870317" y="2889662"/>
            <a:ext cx="2540" cy="42238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6727876" y="2717060"/>
            <a:ext cx="3107" cy="345241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62705" y="3346199"/>
            <a:ext cx="0" cy="68014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55327" y="4026341"/>
            <a:ext cx="1471042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902050" y="4044977"/>
            <a:ext cx="854204" cy="21736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56254" y="3225087"/>
            <a:ext cx="429604" cy="801254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8185858" y="2159639"/>
            <a:ext cx="540414" cy="1136882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E70DA9-0E7C-4AF1-B2CB-7C291CCD4B0C}"/>
              </a:ext>
            </a:extLst>
          </p:cNvPr>
          <p:cNvSpPr/>
          <p:nvPr/>
        </p:nvSpPr>
        <p:spPr>
          <a:xfrm>
            <a:off x="8668443" y="205932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CC17F1-BF6A-4A51-A83D-C569C514E06A}"/>
              </a:ext>
            </a:extLst>
          </p:cNvPr>
          <p:cNvSpPr/>
          <p:nvPr/>
        </p:nvSpPr>
        <p:spPr>
          <a:xfrm>
            <a:off x="8090238" y="322262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81300C-AF19-4AFF-9DBF-972028FF5A59}"/>
              </a:ext>
            </a:extLst>
          </p:cNvPr>
          <p:cNvSpPr/>
          <p:nvPr/>
        </p:nvSpPr>
        <p:spPr>
          <a:xfrm>
            <a:off x="7732593" y="390804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4DBED8-30C6-4D9D-BB01-1231724182E6}"/>
              </a:ext>
            </a:extLst>
          </p:cNvPr>
          <p:cNvSpPr/>
          <p:nvPr/>
        </p:nvSpPr>
        <p:spPr>
          <a:xfrm>
            <a:off x="6782193" y="395016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1F6989-0B95-43A8-8217-FBCA0AC852F1}"/>
              </a:ext>
            </a:extLst>
          </p:cNvPr>
          <p:cNvSpPr/>
          <p:nvPr/>
        </p:nvSpPr>
        <p:spPr>
          <a:xfrm>
            <a:off x="6778363" y="329384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5FDD08-DDED-4904-BFF3-5690702C1B15}"/>
              </a:ext>
            </a:extLst>
          </p:cNvPr>
          <p:cNvSpPr/>
          <p:nvPr/>
        </p:nvSpPr>
        <p:spPr>
          <a:xfrm>
            <a:off x="6779128" y="2816728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836D22-0A73-407D-87AF-8023FE061272}"/>
              </a:ext>
            </a:extLst>
          </p:cNvPr>
          <p:cNvSpPr/>
          <p:nvPr/>
        </p:nvSpPr>
        <p:spPr>
          <a:xfrm>
            <a:off x="6485813" y="2803708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98001-9129-4C3E-B807-453006BC0AF3}"/>
              </a:ext>
            </a:extLst>
          </p:cNvPr>
          <p:cNvSpPr/>
          <p:nvPr/>
        </p:nvSpPr>
        <p:spPr>
          <a:xfrm>
            <a:off x="6491173" y="328235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23DAE4-808E-4260-B1FE-9E29363CEEC6}"/>
              </a:ext>
            </a:extLst>
          </p:cNvPr>
          <p:cNvSpPr/>
          <p:nvPr/>
        </p:nvSpPr>
        <p:spPr>
          <a:xfrm>
            <a:off x="6496533" y="394939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FCF688-1CAF-4BAE-9DCD-8E92EF5CF27F}"/>
              </a:ext>
            </a:extLst>
          </p:cNvPr>
          <p:cNvSpPr/>
          <p:nvPr/>
        </p:nvSpPr>
        <p:spPr>
          <a:xfrm>
            <a:off x="4971758" y="3940968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F4051-F948-4C66-967F-80AEA2A19E28}"/>
              </a:ext>
            </a:extLst>
          </p:cNvPr>
          <p:cNvSpPr/>
          <p:nvPr/>
        </p:nvSpPr>
        <p:spPr>
          <a:xfrm>
            <a:off x="4990903" y="2889478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8B27D9-5505-4571-B8D0-73FDA1CD8C45}"/>
              </a:ext>
            </a:extLst>
          </p:cNvPr>
          <p:cNvSpPr/>
          <p:nvPr/>
        </p:nvSpPr>
        <p:spPr>
          <a:xfrm>
            <a:off x="4666198" y="2891018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BD8A45-773C-489B-8FA3-38A342970CD0}"/>
              </a:ext>
            </a:extLst>
          </p:cNvPr>
          <p:cNvSpPr/>
          <p:nvPr/>
        </p:nvSpPr>
        <p:spPr>
          <a:xfrm>
            <a:off x="4689938" y="327776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DA3886-3CFA-4E5C-A32C-5CC9E820803B}"/>
              </a:ext>
            </a:extLst>
          </p:cNvPr>
          <p:cNvSpPr/>
          <p:nvPr/>
        </p:nvSpPr>
        <p:spPr>
          <a:xfrm>
            <a:off x="4663133" y="393561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A21418-4F05-49B6-B7D0-F44972470847}"/>
              </a:ext>
            </a:extLst>
          </p:cNvPr>
          <p:cNvSpPr/>
          <p:nvPr/>
        </p:nvSpPr>
        <p:spPr>
          <a:xfrm>
            <a:off x="3662188" y="380312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D5C879-1599-4D2F-9ECC-4CCA3B8614A8}"/>
              </a:ext>
            </a:extLst>
          </p:cNvPr>
          <p:cNvSpPr/>
          <p:nvPr/>
        </p:nvSpPr>
        <p:spPr>
          <a:xfrm>
            <a:off x="3134528" y="4534493"/>
            <a:ext cx="151660" cy="17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340C5C-D437-4E77-91D9-C10825E8329D}"/>
                  </a:ext>
                </a:extLst>
              </p:cNvPr>
              <p:cNvSpPr txBox="1"/>
              <p:nvPr/>
            </p:nvSpPr>
            <p:spPr>
              <a:xfrm>
                <a:off x="3556510" y="5132587"/>
                <a:ext cx="2738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Start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340C5C-D437-4E77-91D9-C10825E8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10" y="5132587"/>
                <a:ext cx="2738606" cy="584775"/>
              </a:xfrm>
              <a:prstGeom prst="rect">
                <a:avLst/>
              </a:prstGeom>
              <a:blipFill>
                <a:blip r:embed="rId3"/>
                <a:stretch>
                  <a:fillRect l="-55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0D4FD62-9DE3-4766-BD31-5003E075F682}"/>
                  </a:ext>
                </a:extLst>
              </p:cNvPr>
              <p:cNvSpPr txBox="1"/>
              <p:nvPr/>
            </p:nvSpPr>
            <p:spPr>
              <a:xfrm>
                <a:off x="9006151" y="2524340"/>
                <a:ext cx="27983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Goal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0D4FD62-9DE3-4766-BD31-5003E075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51" y="2524340"/>
                <a:ext cx="2798340" cy="584775"/>
              </a:xfrm>
              <a:prstGeom prst="rect">
                <a:avLst/>
              </a:prstGeom>
              <a:blipFill>
                <a:blip r:embed="rId4"/>
                <a:stretch>
                  <a:fillRect l="-544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FF11C1-435A-482E-85C9-19817D514F5A}"/>
              </a:ext>
            </a:extLst>
          </p:cNvPr>
          <p:cNvCxnSpPr/>
          <p:nvPr/>
        </p:nvCxnSpPr>
        <p:spPr>
          <a:xfrm flipH="1" flipV="1">
            <a:off x="2876454" y="5325576"/>
            <a:ext cx="680056" cy="133254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4D89C3-0B65-4D0C-AB95-D38884E4BE32}"/>
              </a:ext>
            </a:extLst>
          </p:cNvPr>
          <p:cNvCxnSpPr>
            <a:cxnSpLocks/>
          </p:cNvCxnSpPr>
          <p:nvPr/>
        </p:nvCxnSpPr>
        <p:spPr>
          <a:xfrm flipH="1" flipV="1">
            <a:off x="9006152" y="1962054"/>
            <a:ext cx="1102793" cy="666272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4FF5345-BCE3-41A1-A4E9-5B61029D41F8}"/>
              </a:ext>
            </a:extLst>
          </p:cNvPr>
          <p:cNvSpPr txBox="1"/>
          <p:nvPr/>
        </p:nvSpPr>
        <p:spPr>
          <a:xfrm>
            <a:off x="7557581" y="5028106"/>
            <a:ext cx="279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Covering Tour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100D4E-C447-4A0E-80B4-5B89FBB95C5C}"/>
              </a:ext>
            </a:extLst>
          </p:cNvPr>
          <p:cNvCxnSpPr>
            <a:cxnSpLocks/>
          </p:cNvCxnSpPr>
          <p:nvPr/>
        </p:nvCxnSpPr>
        <p:spPr>
          <a:xfrm flipH="1" flipV="1">
            <a:off x="7314491" y="4123734"/>
            <a:ext cx="1256732" cy="1008854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AEA1E6E-73D3-4DEA-B779-2DF64036E304}"/>
              </a:ext>
            </a:extLst>
          </p:cNvPr>
          <p:cNvSpPr txBox="1"/>
          <p:nvPr/>
        </p:nvSpPr>
        <p:spPr>
          <a:xfrm>
            <a:off x="2138967" y="1409876"/>
            <a:ext cx="245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Sensing Nodes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CFE233-96C2-4BDA-B899-D1D73E4005D7}"/>
              </a:ext>
            </a:extLst>
          </p:cNvPr>
          <p:cNvCxnSpPr>
            <a:cxnSpLocks/>
          </p:cNvCxnSpPr>
          <p:nvPr/>
        </p:nvCxnSpPr>
        <p:spPr>
          <a:xfrm>
            <a:off x="2603054" y="2510368"/>
            <a:ext cx="1059134" cy="124451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9C4864-4479-47B1-ADC2-DB1D655551D6}"/>
              </a:ext>
            </a:extLst>
          </p:cNvPr>
          <p:cNvCxnSpPr>
            <a:cxnSpLocks/>
          </p:cNvCxnSpPr>
          <p:nvPr/>
        </p:nvCxnSpPr>
        <p:spPr>
          <a:xfrm>
            <a:off x="2599989" y="2524340"/>
            <a:ext cx="490575" cy="201015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D7448D-5707-49AE-8180-969D62C64485}"/>
              </a:ext>
            </a:extLst>
          </p:cNvPr>
          <p:cNvCxnSpPr>
            <a:cxnSpLocks/>
          </p:cNvCxnSpPr>
          <p:nvPr/>
        </p:nvCxnSpPr>
        <p:spPr>
          <a:xfrm>
            <a:off x="2633320" y="2519384"/>
            <a:ext cx="1903444" cy="1388642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9B7ABE-0CB7-4DE3-923F-2A9DC7E00EE6}"/>
              </a:ext>
            </a:extLst>
          </p:cNvPr>
          <p:cNvCxnSpPr>
            <a:cxnSpLocks/>
          </p:cNvCxnSpPr>
          <p:nvPr/>
        </p:nvCxnSpPr>
        <p:spPr>
          <a:xfrm>
            <a:off x="2667908" y="2544854"/>
            <a:ext cx="1927845" cy="7981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C6C0FF-F739-4C2C-810F-F5E9C38A362B}"/>
              </a:ext>
            </a:extLst>
          </p:cNvPr>
          <p:cNvCxnSpPr>
            <a:cxnSpLocks/>
          </p:cNvCxnSpPr>
          <p:nvPr/>
        </p:nvCxnSpPr>
        <p:spPr>
          <a:xfrm>
            <a:off x="2610742" y="2494852"/>
            <a:ext cx="2018677" cy="51892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6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4</cp:revision>
  <dcterms:created xsi:type="dcterms:W3CDTF">2020-10-14T04:31:24Z</dcterms:created>
  <dcterms:modified xsi:type="dcterms:W3CDTF">2020-10-15T04:08:52Z</dcterms:modified>
</cp:coreProperties>
</file>