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84" d="100"/>
          <a:sy n="84" d="100"/>
        </p:scale>
        <p:origin x="583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ACA0-B62C-4A31-85FA-DC5E5EA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C5D8-462E-40D4-8A40-14A817B6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51C0-6857-4BD2-9BDB-8F8C60EE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1E1D-5AE6-426D-BC5F-000FFA8D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6553-8971-45B1-98F9-E271680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5F94-E8A5-415C-B656-5CC8D58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9BA21-7A95-4072-A05F-DC946AA77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8551-7DEA-4161-908D-13D180D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9F5D-6DB4-4586-A9A9-8DD2394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2CD6-65C3-4A9F-97A9-3D037BEE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6BB64-36CE-48A6-9EF8-8F3B6702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5E5B-C295-40F0-9F92-EAA23A35F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140E-BC7B-4409-B615-F6A9A8DE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401-8005-47B5-8219-853386B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84F1-4956-44C9-8AB4-8DE0EB73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4271-C6FE-4355-A20D-B51D4CBA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3765-223F-4569-A08B-8001429A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FFA2-F8B0-4F87-ABAB-9EF0D76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1F0A-725D-4B29-A8D0-08B2A036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5C38-E662-4CDE-88D1-A935DFC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B4B1-5DDF-421B-A9A9-FDE4EDCC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53AD-1E30-44F9-A5D0-4F763A7F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9D20-C535-4959-A422-6EF4846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86C7-3557-425D-91AB-C0C0DB8E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CD62-386E-408F-B568-411127D4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9D6-4089-4F93-9E7E-29BDB70C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84B-7828-4465-AD7B-5D0FB0212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03A4-59D1-45F5-B200-76F311D2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80DA-145E-4FEF-BB23-62708EAC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E93DB-21A0-4F43-9904-F6D28270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6B38-F3C4-4606-ACDF-1700893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F9D2-0213-4040-8D99-0D741003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0E36-1E44-4699-AE3A-E45EDF31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393B-6254-4310-A1BE-C2A79E0D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6B1B-7762-43CD-8803-4DEF80057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DE2A5-83B9-45E7-8447-19D674CA7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A2173-FCE3-49C0-AD5E-EDAECF14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F148-F883-474F-A4E4-3FF4883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0134D-6DEA-4C3C-8F0F-FE8BE863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842-3ABC-44A1-81CF-B7B7061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AA49F-7BB0-4934-9E87-A89E753D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36E6-F1BD-402E-97C8-B8AF529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DDF9A-A006-4786-9E4E-28CE5234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64D2-6813-469B-9C0F-1E4D3A65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312BD-CAF9-4395-B51F-7ED62EB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5A60-DC3E-4F2E-9B2E-400F0958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556D-13D2-4E8F-B264-BA76614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85F8-6ED8-4480-988F-B9ADF30C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2462-4BD8-4839-BEBB-352A915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DF53-F467-4820-8CC5-FC74C04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4BC0-7D42-4F9E-9A59-9A8455D4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D095-E816-4C3C-B759-9C085FE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5BDF-E57B-469E-BEAA-33E4602B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CD2E7-DBA8-450C-997B-40E248627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22304-399B-46DC-A7C2-CD076BA5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EE15-EFC8-44CC-B27C-7BDC1FE6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761D-1FCE-4759-90A1-863E2D44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DB4E-A9A9-405A-AAE2-9BC5B5B5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390A5-2CD5-4B36-96F8-B71C287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4FB2-E164-4712-9D2D-7EEAAF6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CB41-C83C-40F2-8365-76973B5CD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A79C-24A4-43BD-8C80-D16A50FC3BB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EB4D-01C2-4FC6-8B0E-57B63D4C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8B68-80C0-4CC5-8BCA-A4F26BC20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F2BD-B48F-4C8F-9356-AFB4C710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emf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AF147-5C1D-4643-A7FB-7BC85FE0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115" y="7892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2D72E-5288-4B6E-9E1C-8C2712DD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1" y="-135466"/>
            <a:ext cx="1157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2D72E-5288-4B6E-9E1C-8C2712DD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1" t="8954" r="15429" b="7597"/>
          <a:stretch/>
        </p:blipFill>
        <p:spPr>
          <a:xfrm>
            <a:off x="757610" y="-86184"/>
            <a:ext cx="9978629" cy="677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AEF928-319F-4ADB-B21F-06330F508A4B}"/>
                  </a:ext>
                </a:extLst>
              </p:cNvPr>
              <p:cNvSpPr txBox="1"/>
              <p:nvPr/>
            </p:nvSpPr>
            <p:spPr>
              <a:xfrm>
                <a:off x="3220912" y="4722955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AEF928-319F-4ADB-B21F-06330F50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12" y="4722955"/>
                <a:ext cx="821193" cy="473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EE947-026B-466D-8FB0-7AFF279EB1BC}"/>
                  </a:ext>
                </a:extLst>
              </p:cNvPr>
              <p:cNvSpPr txBox="1"/>
              <p:nvPr/>
            </p:nvSpPr>
            <p:spPr>
              <a:xfrm>
                <a:off x="3118889" y="399388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BEE947-026B-466D-8FB0-7AFF279E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89" y="3993884"/>
                <a:ext cx="821193" cy="47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24C9-6E83-4117-900D-AE4797E5EFBD}"/>
                  </a:ext>
                </a:extLst>
              </p:cNvPr>
              <p:cNvSpPr txBox="1"/>
              <p:nvPr/>
            </p:nvSpPr>
            <p:spPr>
              <a:xfrm>
                <a:off x="4151467" y="400816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24C9-6E83-4117-900D-AE4797E5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67" y="4008164"/>
                <a:ext cx="821193" cy="473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5D824-4B4B-4B18-A7F0-B462CDE5E10A}"/>
                  </a:ext>
                </a:extLst>
              </p:cNvPr>
              <p:cNvSpPr txBox="1"/>
              <p:nvPr/>
            </p:nvSpPr>
            <p:spPr>
              <a:xfrm>
                <a:off x="4930280" y="399388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5D824-4B4B-4B18-A7F0-B462CDE5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0" y="3993884"/>
                <a:ext cx="821193" cy="473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710A1-A9B7-44AF-9FF5-69CEE48A533E}"/>
                  </a:ext>
                </a:extLst>
              </p:cNvPr>
              <p:cNvSpPr txBox="1"/>
              <p:nvPr/>
            </p:nvSpPr>
            <p:spPr>
              <a:xfrm>
                <a:off x="5909588" y="400383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710A1-A9B7-44AF-9FF5-69CEE48A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88" y="4003839"/>
                <a:ext cx="821193" cy="47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49B4A-8BEB-4488-AD6C-98E734E5CB48}"/>
                  </a:ext>
                </a:extLst>
              </p:cNvPr>
              <p:cNvSpPr txBox="1"/>
              <p:nvPr/>
            </p:nvSpPr>
            <p:spPr>
              <a:xfrm>
                <a:off x="6777484" y="4013794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B49B4A-8BEB-4488-AD6C-98E734E5C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84" y="4013794"/>
                <a:ext cx="821193" cy="47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0CFB5-93C5-4A41-96AF-434FCB30A226}"/>
                  </a:ext>
                </a:extLst>
              </p:cNvPr>
              <p:cNvSpPr txBox="1"/>
              <p:nvPr/>
            </p:nvSpPr>
            <p:spPr>
              <a:xfrm>
                <a:off x="7709158" y="401455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B0CFB5-93C5-4A41-96AF-434FCB30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58" y="4014559"/>
                <a:ext cx="821193" cy="4738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AB0759-AF3D-408A-8982-AD9A9CD3D062}"/>
                  </a:ext>
                </a:extLst>
              </p:cNvPr>
              <p:cNvSpPr txBox="1"/>
              <p:nvPr/>
            </p:nvSpPr>
            <p:spPr>
              <a:xfrm>
                <a:off x="3241753" y="271233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AB0759-AF3D-408A-8982-AD9A9CD3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53" y="2712337"/>
                <a:ext cx="821193" cy="473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9CB6-1F44-49E4-B32F-EAA6E04C795E}"/>
                  </a:ext>
                </a:extLst>
              </p:cNvPr>
              <p:cNvSpPr txBox="1"/>
              <p:nvPr/>
            </p:nvSpPr>
            <p:spPr>
              <a:xfrm>
                <a:off x="4205680" y="271233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3E9CB6-1F44-49E4-B32F-EAA6E04C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0" y="2712337"/>
                <a:ext cx="821193" cy="4738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68B0C8-A067-49B5-A546-99C493DA9B6C}"/>
                  </a:ext>
                </a:extLst>
              </p:cNvPr>
              <p:cNvSpPr txBox="1"/>
              <p:nvPr/>
            </p:nvSpPr>
            <p:spPr>
              <a:xfrm>
                <a:off x="5218740" y="270850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68B0C8-A067-49B5-A546-99C493DA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740" y="2708507"/>
                <a:ext cx="821193" cy="473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2F3F2-9AAB-4A63-8C5B-8424F7C5619C}"/>
                  </a:ext>
                </a:extLst>
              </p:cNvPr>
              <p:cNvSpPr txBox="1"/>
              <p:nvPr/>
            </p:nvSpPr>
            <p:spPr>
              <a:xfrm>
                <a:off x="6073625" y="2718462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2F3F2-9AAB-4A63-8C5B-8424F7C5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25" y="2718462"/>
                <a:ext cx="821193" cy="4738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ACC60-2A0B-4794-97C6-10D9D4D74AA6}"/>
                  </a:ext>
                </a:extLst>
              </p:cNvPr>
              <p:cNvSpPr txBox="1"/>
              <p:nvPr/>
            </p:nvSpPr>
            <p:spPr>
              <a:xfrm>
                <a:off x="6932421" y="2728417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BACC60-2A0B-4794-97C6-10D9D4D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21" y="2728417"/>
                <a:ext cx="821193" cy="4738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D4073F-6913-4DA3-9CF2-33B74B6D6BA9}"/>
                  </a:ext>
                </a:extLst>
              </p:cNvPr>
              <p:cNvSpPr txBox="1"/>
              <p:nvPr/>
            </p:nvSpPr>
            <p:spPr>
              <a:xfrm>
                <a:off x="7955083" y="2729182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D4073F-6913-4DA3-9CF2-33B74B6D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3" y="2729182"/>
                <a:ext cx="821193" cy="4738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0A08CA-C927-4E5E-A456-34F76C4576C7}"/>
                  </a:ext>
                </a:extLst>
              </p:cNvPr>
              <p:cNvSpPr txBox="1"/>
              <p:nvPr/>
            </p:nvSpPr>
            <p:spPr>
              <a:xfrm>
                <a:off x="4095860" y="1887560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0A08CA-C927-4E5E-A456-34F76C45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860" y="1887560"/>
                <a:ext cx="821193" cy="4738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6D07D5-FF1C-4BDA-A7EF-03B2A40F398C}"/>
                  </a:ext>
                </a:extLst>
              </p:cNvPr>
              <p:cNvSpPr txBox="1"/>
              <p:nvPr/>
            </p:nvSpPr>
            <p:spPr>
              <a:xfrm>
                <a:off x="4991547" y="1892109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6D07D5-FF1C-4BDA-A7EF-03B2A40F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47" y="1892109"/>
                <a:ext cx="821193" cy="4738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039DD-0952-487F-887C-1386766AC7BA}"/>
                  </a:ext>
                </a:extLst>
              </p:cNvPr>
              <p:cNvSpPr txBox="1"/>
              <p:nvPr/>
            </p:nvSpPr>
            <p:spPr>
              <a:xfrm>
                <a:off x="5845384" y="1883730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039DD-0952-487F-887C-1386766A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84" y="1883730"/>
                <a:ext cx="821193" cy="4738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EB8CA1-1F6F-4083-BC42-7623A85E235A}"/>
                  </a:ext>
                </a:extLst>
              </p:cNvPr>
              <p:cNvSpPr txBox="1"/>
              <p:nvPr/>
            </p:nvSpPr>
            <p:spPr>
              <a:xfrm>
                <a:off x="6777607" y="1893685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EB8CA1-1F6F-4083-BC42-7623A85E2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07" y="1893685"/>
                <a:ext cx="821193" cy="4738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1974CB-3E65-4F12-B0DA-3242550C125B}"/>
                  </a:ext>
                </a:extLst>
              </p:cNvPr>
              <p:cNvSpPr txBox="1"/>
              <p:nvPr/>
            </p:nvSpPr>
            <p:spPr>
              <a:xfrm>
                <a:off x="8637181" y="926498"/>
                <a:ext cx="821193" cy="47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1974CB-3E65-4F12-B0DA-3242550C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81" y="926498"/>
                <a:ext cx="821193" cy="4738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9CF44-F25B-4E2C-A2BA-6F9967E85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4" t="8889" r="14077" b="7397"/>
          <a:stretch/>
        </p:blipFill>
        <p:spPr>
          <a:xfrm>
            <a:off x="1362501" y="44481"/>
            <a:ext cx="9466997" cy="67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10</cp:revision>
  <dcterms:created xsi:type="dcterms:W3CDTF">2020-10-21T19:23:04Z</dcterms:created>
  <dcterms:modified xsi:type="dcterms:W3CDTF">2020-10-28T23:51:30Z</dcterms:modified>
</cp:coreProperties>
</file>