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A00D-7402-4C57-B36B-71A5D1A4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CE437-6232-448E-BDD2-356EBCEF2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8B43-1487-4EC6-B4C0-8988ED04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9E17-CA42-491E-ABCF-3DC0D204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F2BC-EDCA-42EE-BDD9-39E24EB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3B1E-1D1F-4834-A323-B813AFA1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A7BE-6FDC-4CB2-884C-EAE854EB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5231-2654-4FB9-8845-807DD87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D408-C593-4A56-9510-39357106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D94D-F101-4744-8D9F-9FF2642A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4219D-FCEC-42C6-976A-3B382DDFA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6A299-3E60-4784-9340-77CA9D84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93AB-BFD2-4A01-A115-8424E3EE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8A86-E918-4DEE-90D1-D39F350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43BB-FEB5-4DC4-B57C-7D339A47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7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7F2-8E5F-4E72-AC52-97CD2E13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95A3-C485-45CF-984B-5A5A4A15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AFCD-F53F-4A15-BC92-BED9F030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3326-F70A-41DA-BF95-7E02FA0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4F07-3A4C-416A-B387-1AC65251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684F-A595-4111-8802-7A094DE6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1560-1D55-4866-91D2-6EC88AB5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5C97-8E8A-44F8-BED8-D3219C0B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6034-D0CD-4C7C-8BCB-1C77C823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154C-AE4E-4548-AAAF-79B74FF7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B8D9-5874-486E-B951-1D71A24A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56F5-7145-4253-9F77-5FCE361F8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5995-5AD9-4FB7-ABCE-8A758E03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4AE2-DAD0-4B59-AD8B-A8DB9D7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BD8B-9726-4A9D-AA34-2E9BAE3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FDC9-BBB7-4B98-A305-45E313C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4CCA-6193-41CE-9A4D-D4B20B3C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352F-1401-44FE-9873-990C0C61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9CB0-C7A4-441D-91BA-07D531F0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46EB5-5F83-491A-BEA9-766C46A07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82CD1-C364-4342-A670-E7DA64F38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D98E0-159B-467C-B457-56CED1DF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F5A2A-0156-4163-87C6-BDEA60D2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B7D37-35FD-4D5A-B42F-C639681C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785C-F35A-4E29-BC8A-7C616825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E02E3-8A64-4466-8CD8-FE22D8E6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D4FBE-CB4C-4028-8805-D34CD75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896A3-C166-44F3-B4CE-AAB93F79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19436-A578-4A83-BEBF-B1485868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5B1AB-FDAA-430A-BA25-DC0BD7B1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A04E8-5A38-4AAF-A498-72F0385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01A8-4BEE-41C3-9BCE-F8CC0721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424-5ED7-4EFC-9E4C-93D047CC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025A1-BC22-409E-A001-D9C4F750C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D586-5257-4212-972C-42742E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B799B-6835-40B0-BF87-7D2408CA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81E39-865C-452C-A67E-6D1956C2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6F87-61A2-4013-81B0-F4035D10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368C3-98D7-468D-8B40-89E0DD8EF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A9E1-5B5F-41C3-B3BC-F6C2F83F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88EC7-60D1-40FE-9594-7AC0D92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56384-6036-408E-A88D-A5451ECF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7701-8AF7-4C77-84F9-BC40F099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5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8FE53-E1EF-414E-BFBD-41FE873A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56DF-E8B6-4371-99CE-5E820CFA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5451-6D7F-4B68-A756-B6D4C715D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6EC1-91D3-412B-B531-C2D69142983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2529-D86D-4391-9765-742A660D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D835-9BCB-46C1-AFD6-325A32AC1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1A66-8370-4355-B141-D464D179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6D7F5D-E94C-4FEF-A091-2B6CA989160C}"/>
              </a:ext>
            </a:extLst>
          </p:cNvPr>
          <p:cNvCxnSpPr>
            <a:cxnSpLocks/>
          </p:cNvCxnSpPr>
          <p:nvPr/>
        </p:nvCxnSpPr>
        <p:spPr>
          <a:xfrm>
            <a:off x="1287953" y="6527560"/>
            <a:ext cx="10614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F922B6-B0DA-47DE-9EFE-538829861631}"/>
              </a:ext>
            </a:extLst>
          </p:cNvPr>
          <p:cNvCxnSpPr>
            <a:cxnSpLocks/>
          </p:cNvCxnSpPr>
          <p:nvPr/>
        </p:nvCxnSpPr>
        <p:spPr>
          <a:xfrm rot="16200000">
            <a:off x="769483" y="5990710"/>
            <a:ext cx="10614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23661D9-1DA5-479A-A08C-580209FCF595}"/>
              </a:ext>
            </a:extLst>
          </p:cNvPr>
          <p:cNvSpPr/>
          <p:nvPr/>
        </p:nvSpPr>
        <p:spPr>
          <a:xfrm>
            <a:off x="2034590" y="3483128"/>
            <a:ext cx="2826937" cy="2790294"/>
          </a:xfrm>
          <a:prstGeom prst="ellipse">
            <a:avLst/>
          </a:prstGeom>
          <a:solidFill>
            <a:schemeClr val="accent4">
              <a:alpha val="11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08177E-9CB6-4C57-B0DD-3B4A758EB10F}"/>
              </a:ext>
            </a:extLst>
          </p:cNvPr>
          <p:cNvGrpSpPr/>
          <p:nvPr/>
        </p:nvGrpSpPr>
        <p:grpSpPr>
          <a:xfrm>
            <a:off x="3018354" y="3882260"/>
            <a:ext cx="1935768" cy="1513218"/>
            <a:chOff x="3018354" y="3384602"/>
            <a:chExt cx="2759289" cy="20108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2EFF33-571C-4112-A126-FA0B4E45014D}"/>
                </a:ext>
              </a:extLst>
            </p:cNvPr>
            <p:cNvSpPr/>
            <p:nvPr/>
          </p:nvSpPr>
          <p:spPr>
            <a:xfrm rot="19980000">
              <a:off x="3160290" y="4219834"/>
              <a:ext cx="1275379" cy="976695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76C7667-AC6C-4B4F-9B64-4BE93A47939E}"/>
                </a:ext>
              </a:extLst>
            </p:cNvPr>
            <p:cNvSpPr/>
            <p:nvPr/>
          </p:nvSpPr>
          <p:spPr>
            <a:xfrm rot="3780000">
              <a:off x="4239390" y="3828644"/>
              <a:ext cx="976695" cy="811605"/>
            </a:xfrm>
            <a:prstGeom prst="triangle">
              <a:avLst>
                <a:gd name="adj" fmla="val 47826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3219D7-3F69-45A5-96A2-A4C6C75EE41D}"/>
                </a:ext>
              </a:extLst>
            </p:cNvPr>
            <p:cNvSpPr/>
            <p:nvPr/>
          </p:nvSpPr>
          <p:spPr>
            <a:xfrm rot="19980000">
              <a:off x="3018354" y="4174152"/>
              <a:ext cx="712712" cy="150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4F16AE-854F-46BF-95A0-65912A64930E}"/>
                </a:ext>
              </a:extLst>
            </p:cNvPr>
            <p:cNvSpPr/>
            <p:nvPr/>
          </p:nvSpPr>
          <p:spPr>
            <a:xfrm rot="19980000">
              <a:off x="3564089" y="5245219"/>
              <a:ext cx="712712" cy="150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C3B2F3-652C-41A6-89DC-6C97D961D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0917" y="3983555"/>
              <a:ext cx="410647" cy="809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894D97-2EF7-4878-9845-BC77D472CC62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3630866" y="4418677"/>
              <a:ext cx="735299" cy="374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3C22BAF-04AC-4A88-B814-DEF3AE382C56}"/>
                    </a:ext>
                  </a:extLst>
                </p:cNvPr>
                <p:cNvSpPr txBox="1"/>
                <p:nvPr/>
              </p:nvSpPr>
              <p:spPr>
                <a:xfrm rot="19980000">
                  <a:off x="3177612" y="3384602"/>
                  <a:ext cx="812092" cy="777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 baseline="-25000" dirty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3200" baseline="-250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3C22BAF-04AC-4A88-B814-DEF3AE382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80000">
                  <a:off x="3177612" y="3384602"/>
                  <a:ext cx="812092" cy="7770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1AD75E-DDC6-41EA-A625-61707AC367F8}"/>
                    </a:ext>
                  </a:extLst>
                </p:cNvPr>
                <p:cNvSpPr txBox="1"/>
                <p:nvPr/>
              </p:nvSpPr>
              <p:spPr>
                <a:xfrm rot="19980000">
                  <a:off x="3996584" y="4212424"/>
                  <a:ext cx="1028856" cy="777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 baseline="-25000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3200" baseline="-250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1AD75E-DDC6-41EA-A625-61707AC36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80000">
                  <a:off x="3996584" y="4212424"/>
                  <a:ext cx="1028856" cy="7770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F6B915FD-22DD-4817-B626-6A1F790545BD}"/>
                </a:ext>
              </a:extLst>
            </p:cNvPr>
            <p:cNvSpPr/>
            <p:nvPr/>
          </p:nvSpPr>
          <p:spPr>
            <a:xfrm rot="19980000">
              <a:off x="3424425" y="4537501"/>
              <a:ext cx="380936" cy="420484"/>
            </a:xfrm>
            <a:prstGeom prst="arc">
              <a:avLst>
                <a:gd name="adj1" fmla="val 3791848"/>
                <a:gd name="adj2" fmla="val 0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601FFF-87D6-4A82-BB15-10315906E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106" y="4414763"/>
              <a:ext cx="1000355" cy="1684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663119-5563-4FD7-9972-2EB51BD2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165" y="3958581"/>
              <a:ext cx="853726" cy="456182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DE2EB024-C0CE-40FD-A718-F175CA5C83DE}"/>
                </a:ext>
              </a:extLst>
            </p:cNvPr>
            <p:cNvSpPr/>
            <p:nvPr/>
          </p:nvSpPr>
          <p:spPr>
            <a:xfrm rot="1526913">
              <a:off x="4842720" y="4041235"/>
              <a:ext cx="364923" cy="427181"/>
            </a:xfrm>
            <a:prstGeom prst="arc">
              <a:avLst>
                <a:gd name="adj1" fmla="val 15158133"/>
                <a:gd name="adj2" fmla="val 2182878"/>
              </a:avLst>
            </a:prstGeom>
            <a:ln w="190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ED080B-1DE0-4963-B7F7-C4403B73080B}"/>
                </a:ext>
              </a:extLst>
            </p:cNvPr>
            <p:cNvSpPr txBox="1"/>
            <p:nvPr/>
          </p:nvSpPr>
          <p:spPr>
            <a:xfrm>
              <a:off x="5091843" y="3768877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FEF188FB-6041-4877-A1BE-FCED744273D6}"/>
              </a:ext>
            </a:extLst>
          </p:cNvPr>
          <p:cNvSpPr/>
          <p:nvPr/>
        </p:nvSpPr>
        <p:spPr>
          <a:xfrm>
            <a:off x="2178018" y="1263617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83B58A-7E2B-4D37-AB8C-8242AB3B2EBD}"/>
              </a:ext>
            </a:extLst>
          </p:cNvPr>
          <p:cNvSpPr/>
          <p:nvPr/>
        </p:nvSpPr>
        <p:spPr>
          <a:xfrm>
            <a:off x="3272393" y="2596932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5398AA-F7D6-415D-9BC9-7335BD82AAC6}"/>
              </a:ext>
            </a:extLst>
          </p:cNvPr>
          <p:cNvSpPr/>
          <p:nvPr/>
        </p:nvSpPr>
        <p:spPr>
          <a:xfrm>
            <a:off x="4103736" y="768890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793703-AB90-4769-A5AE-4232B2588EBF}"/>
              </a:ext>
            </a:extLst>
          </p:cNvPr>
          <p:cNvSpPr/>
          <p:nvPr/>
        </p:nvSpPr>
        <p:spPr>
          <a:xfrm>
            <a:off x="5801173" y="2161937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6957D-A9E1-4B3E-9B8E-167FC1D98618}"/>
              </a:ext>
            </a:extLst>
          </p:cNvPr>
          <p:cNvSpPr/>
          <p:nvPr/>
        </p:nvSpPr>
        <p:spPr>
          <a:xfrm>
            <a:off x="6141968" y="310917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FE5025-F255-4CD9-B002-0C6614A508B1}"/>
              </a:ext>
            </a:extLst>
          </p:cNvPr>
          <p:cNvSpPr/>
          <p:nvPr/>
        </p:nvSpPr>
        <p:spPr>
          <a:xfrm>
            <a:off x="10241473" y="1106618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885BF7-1E35-47F7-9D05-68AFBF9DF1FE}"/>
              </a:ext>
            </a:extLst>
          </p:cNvPr>
          <p:cNvSpPr/>
          <p:nvPr/>
        </p:nvSpPr>
        <p:spPr>
          <a:xfrm>
            <a:off x="11819088" y="6249952"/>
            <a:ext cx="137849" cy="151635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A00A3C1-D63C-47DF-9B7A-081ECDF4CC72}"/>
              </a:ext>
            </a:extLst>
          </p:cNvPr>
          <p:cNvSpPr/>
          <p:nvPr/>
        </p:nvSpPr>
        <p:spPr>
          <a:xfrm>
            <a:off x="785515" y="-68042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BDA34A-51B5-4664-B2C4-2537BC2F9456}"/>
              </a:ext>
            </a:extLst>
          </p:cNvPr>
          <p:cNvSpPr/>
          <p:nvPr/>
        </p:nvSpPr>
        <p:spPr>
          <a:xfrm>
            <a:off x="4448495" y="842533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F149B89-04C9-402A-860D-5F17E7E83B96}"/>
              </a:ext>
            </a:extLst>
          </p:cNvPr>
          <p:cNvSpPr/>
          <p:nvPr/>
        </p:nvSpPr>
        <p:spPr>
          <a:xfrm>
            <a:off x="1917415" y="1275228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E6F1D3C-6B75-4A68-A926-7AE8E24D40FB}"/>
              </a:ext>
            </a:extLst>
          </p:cNvPr>
          <p:cNvSpPr/>
          <p:nvPr/>
        </p:nvSpPr>
        <p:spPr>
          <a:xfrm>
            <a:off x="10437309" y="4915233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5083266-8882-480B-96B9-2960F0ADB6AD}"/>
              </a:ext>
            </a:extLst>
          </p:cNvPr>
          <p:cNvSpPr/>
          <p:nvPr/>
        </p:nvSpPr>
        <p:spPr>
          <a:xfrm>
            <a:off x="8894155" y="-216617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A09F357-909F-4D7B-8E0D-CA80F71CF36C}"/>
              </a:ext>
            </a:extLst>
          </p:cNvPr>
          <p:cNvSpPr/>
          <p:nvPr/>
        </p:nvSpPr>
        <p:spPr>
          <a:xfrm>
            <a:off x="4775505" y="-1026867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B23849-5011-4D0B-AA78-E67724DD2463}"/>
              </a:ext>
            </a:extLst>
          </p:cNvPr>
          <p:cNvSpPr/>
          <p:nvPr/>
        </p:nvSpPr>
        <p:spPr>
          <a:xfrm>
            <a:off x="2782040" y="-552817"/>
            <a:ext cx="2826937" cy="279029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7047D2B-0458-4E72-8EA7-83B1D2BA5BBC}"/>
              </a:ext>
            </a:extLst>
          </p:cNvPr>
          <p:cNvGrpSpPr/>
          <p:nvPr/>
        </p:nvGrpSpPr>
        <p:grpSpPr>
          <a:xfrm rot="20459725">
            <a:off x="6860492" y="4945041"/>
            <a:ext cx="1483901" cy="1241187"/>
            <a:chOff x="6552674" y="5032702"/>
            <a:chExt cx="1483901" cy="124118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DCD40B3-D50A-4D26-AC5C-C6F161426BA4}"/>
                </a:ext>
              </a:extLst>
            </p:cNvPr>
            <p:cNvSpPr/>
            <p:nvPr/>
          </p:nvSpPr>
          <p:spPr>
            <a:xfrm rot="19980000">
              <a:off x="6652249" y="5389196"/>
              <a:ext cx="894737" cy="734979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B878A279-10DB-440D-8742-293CF921CD90}"/>
                </a:ext>
              </a:extLst>
            </p:cNvPr>
            <p:cNvSpPr/>
            <p:nvPr/>
          </p:nvSpPr>
          <p:spPr>
            <a:xfrm rot="3780000">
              <a:off x="7384396" y="5115503"/>
              <a:ext cx="734979" cy="569378"/>
            </a:xfrm>
            <a:prstGeom prst="triangle">
              <a:avLst>
                <a:gd name="adj" fmla="val 47826"/>
              </a:avLst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F25FE4-831A-42D3-9181-ACD33C8440AA}"/>
                </a:ext>
              </a:extLst>
            </p:cNvPr>
            <p:cNvSpPr/>
            <p:nvPr/>
          </p:nvSpPr>
          <p:spPr>
            <a:xfrm rot="19980000">
              <a:off x="6552674" y="5354820"/>
              <a:ext cx="500000" cy="113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E3D6F34-BF30-4D34-ABCC-173E5523F216}"/>
                </a:ext>
              </a:extLst>
            </p:cNvPr>
            <p:cNvSpPr/>
            <p:nvPr/>
          </p:nvSpPr>
          <p:spPr>
            <a:xfrm rot="19980000">
              <a:off x="6935532" y="6160815"/>
              <a:ext cx="500000" cy="113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C9D660-087E-45D4-B6CC-F123E9F67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4781" y="5211392"/>
              <a:ext cx="288088" cy="6091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FB19CEC-D11A-4358-BBF5-34860ED1E3C8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V="1">
              <a:off x="6982379" y="5538829"/>
              <a:ext cx="515846" cy="2819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9B66F423-8377-4E24-97C6-207B4B239858}"/>
                </a:ext>
              </a:extLst>
            </p:cNvPr>
            <p:cNvSpPr/>
            <p:nvPr/>
          </p:nvSpPr>
          <p:spPr>
            <a:xfrm rot="19980000">
              <a:off x="6837551" y="5628246"/>
              <a:ext cx="267244" cy="316421"/>
            </a:xfrm>
            <a:prstGeom prst="arc">
              <a:avLst>
                <a:gd name="adj1" fmla="val 3791848"/>
                <a:gd name="adj2" fmla="val 0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E704E4E-5508-47E3-9579-FF24E218F07E}"/>
              </a:ext>
            </a:extLst>
          </p:cNvPr>
          <p:cNvSpPr txBox="1"/>
          <p:nvPr/>
        </p:nvSpPr>
        <p:spPr>
          <a:xfrm>
            <a:off x="5101985" y="4313204"/>
            <a:ext cx="2031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Coverage region of on-board sensors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A77864F-C743-4BEB-BAE4-0770546868EA}"/>
              </a:ext>
            </a:extLst>
          </p:cNvPr>
          <p:cNvCxnSpPr>
            <a:cxnSpLocks/>
          </p:cNvCxnSpPr>
          <p:nvPr/>
        </p:nvCxnSpPr>
        <p:spPr>
          <a:xfrm flipH="1">
            <a:off x="3744686" y="4797596"/>
            <a:ext cx="1537708" cy="98743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C8AD2A-188B-40A8-AD6A-2669A75BC744}"/>
              </a:ext>
            </a:extLst>
          </p:cNvPr>
          <p:cNvSpPr txBox="1"/>
          <p:nvPr/>
        </p:nvSpPr>
        <p:spPr>
          <a:xfrm>
            <a:off x="7467160" y="2041292"/>
            <a:ext cx="203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Target Nodes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A2F5A6-3E48-47C7-B2E3-7461E59FC8B9}"/>
              </a:ext>
            </a:extLst>
          </p:cNvPr>
          <p:cNvCxnSpPr>
            <a:stCxn id="93" idx="1"/>
          </p:cNvCxnSpPr>
          <p:nvPr/>
        </p:nvCxnSpPr>
        <p:spPr>
          <a:xfrm flipH="1" flipV="1">
            <a:off x="6363075" y="595086"/>
            <a:ext cx="1104085" cy="1646261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517C198-A766-4BB4-B54C-D8F106EAF816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6033032" y="2241347"/>
            <a:ext cx="1434128" cy="53147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FCE5C9-6B91-4F8A-833D-E4B77084254D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4331598" y="938945"/>
            <a:ext cx="3135562" cy="1302402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rapezoid 116">
            <a:extLst>
              <a:ext uri="{FF2B5EF4-FFF2-40B4-BE49-F238E27FC236}">
                <a16:creationId xmlns:a16="http://schemas.microsoft.com/office/drawing/2014/main" id="{292FFDFE-0B92-4969-896A-E5032AAD15ED}"/>
              </a:ext>
            </a:extLst>
          </p:cNvPr>
          <p:cNvSpPr/>
          <p:nvPr/>
        </p:nvSpPr>
        <p:spPr>
          <a:xfrm rot="13494381">
            <a:off x="6876874" y="4141565"/>
            <a:ext cx="2419696" cy="1966046"/>
          </a:xfrm>
          <a:prstGeom prst="trapezoid">
            <a:avLst>
              <a:gd name="adj" fmla="val 48514"/>
            </a:avLst>
          </a:prstGeom>
          <a:solidFill>
            <a:schemeClr val="accent4">
              <a:alpha val="1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D9E10A2-BAEF-45DE-A8E8-FF30915264DB}"/>
              </a:ext>
            </a:extLst>
          </p:cNvPr>
          <p:cNvCxnSpPr>
            <a:cxnSpLocks/>
            <a:stCxn id="93" idx="1"/>
          </p:cNvCxnSpPr>
          <p:nvPr/>
        </p:nvCxnSpPr>
        <p:spPr>
          <a:xfrm flipV="1">
            <a:off x="7467160" y="1203851"/>
            <a:ext cx="2692840" cy="1037496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9EA1F5-8876-4613-9FBF-E3C37A907D4C}"/>
              </a:ext>
            </a:extLst>
          </p:cNvPr>
          <p:cNvCxnSpPr>
            <a:cxnSpLocks/>
          </p:cNvCxnSpPr>
          <p:nvPr/>
        </p:nvCxnSpPr>
        <p:spPr>
          <a:xfrm>
            <a:off x="6909608" y="4724606"/>
            <a:ext cx="1353859" cy="3785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85F5AFB-6A72-4213-95F3-5D9F9944CF7C}"/>
              </a:ext>
            </a:extLst>
          </p:cNvPr>
          <p:cNvCxnSpPr/>
          <p:nvPr/>
        </p:nvCxnSpPr>
        <p:spPr>
          <a:xfrm flipV="1">
            <a:off x="1344990" y="4978464"/>
            <a:ext cx="2057803" cy="15045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67D47FE-4FFE-4817-8D8B-2432953DBF51}"/>
                  </a:ext>
                </a:extLst>
              </p:cNvPr>
              <p:cNvSpPr txBox="1"/>
              <p:nvPr/>
            </p:nvSpPr>
            <p:spPr>
              <a:xfrm>
                <a:off x="1542648" y="5114266"/>
                <a:ext cx="1493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67D47FE-4FFE-4817-8D8B-2432953DB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48" y="5114266"/>
                <a:ext cx="149321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7794E29-FC52-4CB9-97A9-B12001E75C19}"/>
                  </a:ext>
                </a:extLst>
              </p:cNvPr>
              <p:cNvSpPr txBox="1"/>
              <p:nvPr/>
            </p:nvSpPr>
            <p:spPr>
              <a:xfrm>
                <a:off x="2972062" y="2144670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7794E29-FC52-4CB9-97A9-B12001E7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062" y="2144670"/>
                <a:ext cx="10086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C4E2309-0C75-4260-BF30-4068C9683935}"/>
                  </a:ext>
                </a:extLst>
              </p:cNvPr>
              <p:cNvSpPr txBox="1"/>
              <p:nvPr/>
            </p:nvSpPr>
            <p:spPr>
              <a:xfrm>
                <a:off x="2002732" y="923930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C4E2309-0C75-4260-BF30-4068C968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32" y="923930"/>
                <a:ext cx="10086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F1289F1-CC35-428B-9CC5-06FE20DFFDCA}"/>
                  </a:ext>
                </a:extLst>
              </p:cNvPr>
              <p:cNvSpPr txBox="1"/>
              <p:nvPr/>
            </p:nvSpPr>
            <p:spPr>
              <a:xfrm>
                <a:off x="3737265" y="283200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F1289F1-CC35-428B-9CC5-06FE20DF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65" y="283200"/>
                <a:ext cx="10086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2D9A1A-B11D-4F77-BB9E-ACBAF4E9ED50}"/>
                  </a:ext>
                </a:extLst>
              </p:cNvPr>
              <p:cNvSpPr txBox="1"/>
              <p:nvPr/>
            </p:nvSpPr>
            <p:spPr>
              <a:xfrm>
                <a:off x="6042613" y="-57880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2D9A1A-B11D-4F77-BB9E-ACBAF4E9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13" y="-57880"/>
                <a:ext cx="100863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FA8F5E-CA88-4A5C-88D9-6004A33416FD}"/>
                  </a:ext>
                </a:extLst>
              </p:cNvPr>
              <p:cNvSpPr txBox="1"/>
              <p:nvPr/>
            </p:nvSpPr>
            <p:spPr>
              <a:xfrm>
                <a:off x="5116126" y="2121680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FA8F5E-CA88-4A5C-88D9-6004A334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26" y="2121680"/>
                <a:ext cx="10086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DA33CE9-B8F7-4F84-9CE7-445758E8E951}"/>
                  </a:ext>
                </a:extLst>
              </p:cNvPr>
              <p:cNvSpPr txBox="1"/>
              <p:nvPr/>
            </p:nvSpPr>
            <p:spPr>
              <a:xfrm>
                <a:off x="9874402" y="638809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DA33CE9-B8F7-4F84-9CE7-445758E8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402" y="638809"/>
                <a:ext cx="10086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2295D97-44DE-4635-A042-7E9BEF1CCF96}"/>
                  </a:ext>
                </a:extLst>
              </p:cNvPr>
              <p:cNvSpPr txBox="1"/>
              <p:nvPr/>
            </p:nvSpPr>
            <p:spPr>
              <a:xfrm>
                <a:off x="11313735" y="5706719"/>
                <a:ext cx="1008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2295D97-44DE-4635-A042-7E9BEF1CC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735" y="5706719"/>
                <a:ext cx="10086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24F6BA9-EF48-4196-BB26-D84C3A89BB58}"/>
              </a:ext>
            </a:extLst>
          </p:cNvPr>
          <p:cNvSpPr txBox="1"/>
          <p:nvPr/>
        </p:nvSpPr>
        <p:spPr>
          <a:xfrm>
            <a:off x="9798497" y="3024298"/>
            <a:ext cx="2031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Target Node Covered when robot inside this region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2DAFB5A-9247-49DC-9C80-7619C997642F}"/>
              </a:ext>
            </a:extLst>
          </p:cNvPr>
          <p:cNvCxnSpPr/>
          <p:nvPr/>
        </p:nvCxnSpPr>
        <p:spPr>
          <a:xfrm flipH="1" flipV="1">
            <a:off x="10437309" y="2231598"/>
            <a:ext cx="182310" cy="666421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7741D-31C1-4D91-A1DC-CDBC044AF7A7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10814182" y="4347737"/>
            <a:ext cx="642428" cy="1112253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3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Burdick</dc:creator>
  <cp:lastModifiedBy>Joel Burdick</cp:lastModifiedBy>
  <cp:revision>10</cp:revision>
  <dcterms:created xsi:type="dcterms:W3CDTF">2020-10-03T02:35:41Z</dcterms:created>
  <dcterms:modified xsi:type="dcterms:W3CDTF">2020-10-03T04:35:57Z</dcterms:modified>
</cp:coreProperties>
</file>