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6F9E2-563C-15CF-076E-F2AEA305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FBCD2-6B6C-903E-2B0F-CC62DE0B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B49F3-7117-9EAC-6622-2AE71B52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8280C5-4ADA-F761-D509-E9163015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7299D-B2D9-1BA8-C1CB-265A12BD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5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6F10D-6E27-4960-41A3-FA1F02B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76AC56-2BE7-6966-CC18-A4FCBB0F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8933-7CAE-AAF8-98E3-FCD26188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6EC65-6CDD-DD5C-CE78-FE2C7ECA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1BDB6-7F97-D633-49E0-71440B39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2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E52DA9-F484-F7AF-0E8E-4793D78C9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589FF4-2342-025F-21BC-4E77C886A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993E7-3E8D-5238-05F5-9B7195EF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D85D06-840F-AEE9-CEF6-814239CD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06B78-324B-91CB-0DA2-11E44F7B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55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D1CD-5178-B623-EF03-559F4732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14EE14-8F89-8C6B-90DE-8728BD8A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EEBDF-C697-B9A9-5B81-B7CFB8A1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23DFD-C592-B9E3-EEB1-62D8F84B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3EF289-C50F-E4D5-BBFA-9CC7A088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D6A7E-6861-06EB-4C84-72C92C52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81DAD4-1C6B-057F-1144-34FFB5FC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50657-1B8C-2C21-D55A-35509D07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80858-B812-C741-7ADB-D826FCA7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6A580A-35EC-F7F3-4936-DDC2DF6B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CCFB9-251B-DEA8-90E0-B3F5A720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53D9D-A6C1-E4A3-144A-F0618E807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CF0E5A-8443-62DA-DCAE-710A7D39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226B5A-A66E-24F2-0059-3F6CAFB0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526A36-781F-0596-F59B-E3A10E9C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B7AAE-DCB7-A971-26CA-5039AFF2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8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45EA4-91DC-E079-B45F-A8806608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E49FBF-7843-DC5C-9DD3-488C7C06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C4FAA7-C30D-8010-5263-15027BF2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1062DC-A6E1-E6F8-963A-6A47E7814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6C3FED-9916-F2E2-14E9-E0416BD48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97A24E-706B-3500-58E1-D52BDB49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2EBF92-04C1-3AE6-CC69-04CDA372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BB4841-4FB5-8409-2E65-DE290508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6DBE4-4DD9-342B-214A-B73DFB9D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5B8863-A472-FCAC-63D7-8EB27D64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D6BED4-0110-03C0-CFF3-29412E66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5ED0B7-3641-BC2F-8CC0-2F37663B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01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15A749-24AF-970D-6AF1-2C9C0A5A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541181-2CC9-AC91-B7B4-DF28F019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A21BB9-A092-C57B-A2D6-E3E0F6A8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2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66BBF-9D36-6595-94D0-301B5C71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1320F-AC42-E863-2772-67871765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FAFF81-D2C4-C93C-BE55-BA6AB3A3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0EA92-E967-3A4B-B954-FF90B931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38A080-4470-22A9-3E14-3F80DF0A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9F0F4D-21C9-4F02-DCBE-AE0FCDA6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2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9705F-DED0-C523-C64A-8712C787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B7EA0D-98B7-9EB3-8D97-1A3914AA2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22FC01-0140-177B-DA0D-99F7091B8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AD0E5-A8C1-5EF9-4DE5-DEE294B6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BC5C8-ED65-A707-6D7E-D75F5DCB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D7D9AD-B0A5-7F92-5407-8C336136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75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896F2-1219-68B8-2E5C-7719EB2A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3D624B-3295-17BB-891B-593AEAD3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11974-9A1F-6C47-F78A-113D73729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2902-06A3-4E35-AFE5-8FBE5B145AE8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46447-D6D6-551C-2E94-B2ACA9DB2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DBA1F-8629-6918-B10E-931DE3B01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A1D7-8AEB-4C5E-997A-11CCF153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7679-8032-824F-B9DD-02B346E30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649041-0155-5BEA-E436-9110F83F4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CBE706-3EB5-A3CA-F798-445B7767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7679-8032-824F-B9DD-02B346E30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649041-0155-5BEA-E436-9110F83F4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7F033E-42B8-61F1-7B57-EEA5C718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5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7834-AD72-D8A0-36F0-6DCA3E8C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3B856D-F722-65BF-702D-E4D4B6453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12057530" cy="6786282"/>
          </a:xfrm>
        </p:spPr>
      </p:pic>
    </p:spTree>
    <p:extLst>
      <p:ext uri="{BB962C8B-B14F-4D97-AF65-F5344CB8AC3E}">
        <p14:creationId xmlns:p14="http://schemas.microsoft.com/office/powerpoint/2010/main" val="403415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C8BC8-8CA6-4DAF-BD6B-5AE87EF7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9D999F-81B5-16E8-C8CD-F4D0A5010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" y="-1"/>
            <a:ext cx="12130816" cy="6768353"/>
          </a:xfrm>
        </p:spPr>
      </p:pic>
    </p:spTree>
    <p:extLst>
      <p:ext uri="{BB962C8B-B14F-4D97-AF65-F5344CB8AC3E}">
        <p14:creationId xmlns:p14="http://schemas.microsoft.com/office/powerpoint/2010/main" val="38445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9C13C-3109-0E6B-81CC-2010C8F8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0D64D5-E4B4-8842-09BA-278439094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6779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3BEFB-35D7-215A-4575-AA82550D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139DE6-B4B1-9214-1717-D2D55F9D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7151" cy="6858000"/>
          </a:xfrm>
        </p:spPr>
      </p:pic>
    </p:spTree>
    <p:extLst>
      <p:ext uri="{BB962C8B-B14F-4D97-AF65-F5344CB8AC3E}">
        <p14:creationId xmlns:p14="http://schemas.microsoft.com/office/powerpoint/2010/main" val="66659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AF6FE-BB3F-9DFC-FF9F-86B913AD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8B6EE93-CF4A-972C-A61B-524357339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291" cy="6858000"/>
          </a:xfrm>
        </p:spPr>
      </p:pic>
    </p:spTree>
    <p:extLst>
      <p:ext uri="{BB962C8B-B14F-4D97-AF65-F5344CB8AC3E}">
        <p14:creationId xmlns:p14="http://schemas.microsoft.com/office/powerpoint/2010/main" val="366858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3A972-CD97-3B47-6F6B-EEEA1352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78EA7F-AAC3-C48F-BA23-95A3EC92C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57876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39127-6C53-E8E3-F56B-2BC1D402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686167-FE3A-EBDE-5C4F-C10566526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1178" cy="6858000"/>
          </a:xfrm>
        </p:spPr>
      </p:pic>
    </p:spTree>
    <p:extLst>
      <p:ext uri="{BB962C8B-B14F-4D97-AF65-F5344CB8AC3E}">
        <p14:creationId xmlns:p14="http://schemas.microsoft.com/office/powerpoint/2010/main" val="3837264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Valente</dc:creator>
  <cp:lastModifiedBy>Amanda Valente</cp:lastModifiedBy>
  <cp:revision>1</cp:revision>
  <dcterms:created xsi:type="dcterms:W3CDTF">2024-09-25T18:57:45Z</dcterms:created>
  <dcterms:modified xsi:type="dcterms:W3CDTF">2024-09-25T19:02:59Z</dcterms:modified>
</cp:coreProperties>
</file>