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4394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424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4349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7679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930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4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51969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217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95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9586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6705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115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5198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405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7769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57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2776-4410-42BB-BF2A-DD649C138814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6B6749-A2EF-456C-9590-FF3019F08B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4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852" y="2319131"/>
            <a:ext cx="11039059" cy="1577008"/>
          </a:xfrm>
        </p:spPr>
        <p:txBody>
          <a:bodyPr>
            <a:noAutofit/>
          </a:bodyPr>
          <a:lstStyle/>
          <a:p>
            <a:pPr algn="ctr"/>
            <a:r>
              <a:rPr lang="pt-BR" sz="4000" dirty="0"/>
              <a:t>EEN251</a:t>
            </a:r>
            <a:br>
              <a:rPr lang="pt-BR" sz="4000" dirty="0"/>
            </a:br>
            <a:r>
              <a:rPr lang="pt-BR" sz="4000" dirty="0" err="1"/>
              <a:t>Microcontroladores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e</a:t>
            </a:r>
            <a:br>
              <a:rPr lang="pt-BR" sz="4000" dirty="0"/>
            </a:br>
            <a:r>
              <a:rPr lang="pt-BR" sz="4000" dirty="0"/>
              <a:t> Sistemas Embarcados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2" y="496290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Amanda Viviane da Costa Fabri         12.02859-2</a:t>
            </a:r>
          </a:p>
          <a:p>
            <a:r>
              <a:rPr lang="pt-BR" dirty="0"/>
              <a:t>Felipe Antonio Montagneri Lucchini   09.00053-4</a:t>
            </a:r>
          </a:p>
          <a:p>
            <a:r>
              <a:rPr lang="pt-BR" dirty="0"/>
              <a:t>Lucas Seiji </a:t>
            </a:r>
            <a:r>
              <a:rPr lang="pt-BR" dirty="0" err="1"/>
              <a:t>Kido</a:t>
            </a:r>
            <a:r>
              <a:rPr lang="pt-BR" dirty="0"/>
              <a:t>                                       </a:t>
            </a:r>
            <a:r>
              <a:rPr lang="pt-BR" dirty="0" smtClean="0"/>
              <a:t>13.01939-2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36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7" y="592574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Display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 l="22222" t="13858" r="23942" b="29026"/>
          <a:stretch>
            <a:fillRect/>
          </a:stretch>
        </p:blipFill>
        <p:spPr bwMode="auto">
          <a:xfrm>
            <a:off x="2981756" y="1433472"/>
            <a:ext cx="6228488" cy="39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3139851" y="5457165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320x240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/>
          <p:nvPr/>
        </p:nvPicPr>
        <p:blipFill>
          <a:blip r:embed="rId2" cstate="print"/>
          <a:srcRect l="58068" t="62173" r="36773" b="30711"/>
          <a:stretch>
            <a:fillRect/>
          </a:stretch>
        </p:blipFill>
        <p:spPr bwMode="auto">
          <a:xfrm>
            <a:off x="2362683" y="1674243"/>
            <a:ext cx="936000" cy="9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Elipse 14"/>
          <p:cNvSpPr/>
          <p:nvPr/>
        </p:nvSpPr>
        <p:spPr>
          <a:xfrm>
            <a:off x="2373483" y="325003"/>
            <a:ext cx="914400" cy="92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/>
          <p:nvPr/>
        </p:nvPicPr>
        <p:blipFill>
          <a:blip r:embed="rId2" cstate="print"/>
          <a:srcRect l="24074" t="61193" r="70534" b="29546"/>
          <a:stretch>
            <a:fillRect/>
          </a:stretch>
        </p:blipFill>
        <p:spPr bwMode="auto">
          <a:xfrm>
            <a:off x="2483678" y="4266027"/>
            <a:ext cx="694011" cy="88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m 16"/>
          <p:cNvPicPr/>
          <p:nvPr/>
        </p:nvPicPr>
        <p:blipFill>
          <a:blip r:embed="rId2" cstate="print"/>
          <a:srcRect l="35979" t="61611" r="60185" b="29797"/>
          <a:stretch>
            <a:fillRect/>
          </a:stretch>
        </p:blipFill>
        <p:spPr bwMode="auto">
          <a:xfrm>
            <a:off x="2499607" y="3024631"/>
            <a:ext cx="662152" cy="81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Imagem 17"/>
          <p:cNvPicPr/>
          <p:nvPr/>
        </p:nvPicPr>
        <p:blipFill>
          <a:blip r:embed="rId2" cstate="print"/>
          <a:srcRect l="24074" t="65107" r="70534" b="29546"/>
          <a:stretch>
            <a:fillRect/>
          </a:stretch>
        </p:blipFill>
        <p:spPr bwMode="auto">
          <a:xfrm>
            <a:off x="2483678" y="5570483"/>
            <a:ext cx="694011" cy="50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786237" y="585619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Botão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off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86237" y="2045224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Centrifugar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786237" y="3227830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786237" y="4526046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Encher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786237" y="5593041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Molho</a:t>
            </a:r>
          </a:p>
        </p:txBody>
      </p:sp>
    </p:spTree>
    <p:extLst>
      <p:ext uri="{BB962C8B-B14F-4D97-AF65-F5344CB8AC3E}">
        <p14:creationId xmlns="" xmlns:p14="http://schemas.microsoft.com/office/powerpoint/2010/main" val="371327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/>
          <a:srcRect l="24338" t="17229" r="68122" b="72284"/>
          <a:stretch>
            <a:fillRect/>
          </a:stretch>
        </p:blipFill>
        <p:spPr bwMode="auto">
          <a:xfrm>
            <a:off x="2506692" y="1914376"/>
            <a:ext cx="860043" cy="7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2468075" y="794278"/>
            <a:ext cx="853194" cy="798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130450" y="1048075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Seletor de Ciclos</a:t>
            </a:r>
          </a:p>
          <a:p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881071" y="798787"/>
            <a:ext cx="6181" cy="378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m 12"/>
          <p:cNvPicPr/>
          <p:nvPr/>
        </p:nvPicPr>
        <p:blipFill>
          <a:blip r:embed="rId2" cstate="print"/>
          <a:srcRect l="23148" t="32023" r="68651" b="51685"/>
          <a:stretch>
            <a:fillRect/>
          </a:stretch>
        </p:blipFill>
        <p:spPr bwMode="auto">
          <a:xfrm>
            <a:off x="2652441" y="2994751"/>
            <a:ext cx="568545" cy="6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Imagem 13"/>
          <p:cNvPicPr/>
          <p:nvPr/>
        </p:nvPicPr>
        <p:blipFill>
          <a:blip r:embed="rId2" cstate="print"/>
          <a:srcRect l="33862" t="31835" r="55159" b="51873"/>
          <a:stretch>
            <a:fillRect/>
          </a:stretch>
        </p:blipFill>
        <p:spPr bwMode="auto">
          <a:xfrm>
            <a:off x="2581414" y="3985013"/>
            <a:ext cx="710599" cy="6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Imagem 14"/>
          <p:cNvPicPr/>
          <p:nvPr/>
        </p:nvPicPr>
        <p:blipFill>
          <a:blip r:embed="rId2" cstate="print"/>
          <a:srcRect l="69841" t="61891" r="25000" b="30711"/>
          <a:stretch>
            <a:fillRect/>
          </a:stretch>
        </p:blipFill>
        <p:spPr bwMode="auto">
          <a:xfrm>
            <a:off x="2523278" y="4992489"/>
            <a:ext cx="826870" cy="7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aixaDeTexto 15"/>
          <p:cNvSpPr txBox="1"/>
          <p:nvPr/>
        </p:nvSpPr>
        <p:spPr>
          <a:xfrm>
            <a:off x="4130450" y="2114875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Tempo para finalização da lavagem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30450" y="3113360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Água</a:t>
            </a:r>
          </a:p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130450" y="4127607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 de Abertura da Tampa da Máquina</a:t>
            </a:r>
          </a:p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130450" y="5168131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Secar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49531" y="1350713"/>
            <a:ext cx="816406" cy="8040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88409" y="1521175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Lavar</a:t>
            </a:r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 l="47642" t="61585" r="47741" b="30904"/>
          <a:stretch>
            <a:fillRect/>
          </a:stretch>
        </p:blipFill>
        <p:spPr bwMode="auto">
          <a:xfrm>
            <a:off x="2513630" y="3154086"/>
            <a:ext cx="870702" cy="79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4114685" y="3302679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Enxaguar</a:t>
            </a:r>
          </a:p>
          <a:p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646752" y="4529141"/>
            <a:ext cx="914400" cy="92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059506" y="4789757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Pausar</a:t>
            </a:r>
          </a:p>
          <a:p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984938" y="4740166"/>
            <a:ext cx="21021" cy="50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189890" y="4724400"/>
            <a:ext cx="21021" cy="50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Uso Estimado de Memória do </a:t>
            </a:r>
            <a:r>
              <a:rPr lang="pt-BR" b="1" dirty="0" err="1" smtClean="0"/>
              <a:t>uC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estimativa do uso de memória utilizado pelo display é de 123,6 Kbytes.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68</Words>
  <Application>Microsoft Office PowerPoint</Application>
  <PresentationFormat>Personalizar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Cacho</vt:lpstr>
      <vt:lpstr>EEN251 Microcontroladores  e  Sistemas Embarcados</vt:lpstr>
      <vt:lpstr>Display</vt:lpstr>
      <vt:lpstr>Slide 3</vt:lpstr>
      <vt:lpstr>Slide 4</vt:lpstr>
      <vt:lpstr>Slide 5</vt:lpstr>
      <vt:lpstr>Uso Estimado de Memória do uC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EEN251 Microcontroladores  e  Sistemas Embarcados</dc:title>
  <dc:creator>FELIPE MONTAGNERI</dc:creator>
  <cp:lastModifiedBy>lukas_kido@hotmail.com</cp:lastModifiedBy>
  <cp:revision>12</cp:revision>
  <dcterms:created xsi:type="dcterms:W3CDTF">2016-08-10T23:03:24Z</dcterms:created>
  <dcterms:modified xsi:type="dcterms:W3CDTF">2016-08-23T21:08:58Z</dcterms:modified>
</cp:coreProperties>
</file>