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87897-D0E7-C54E-8F79-CC0641EBFA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F3BB1C12-B017-5545-9202-394BA923C19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 Engineering</a:t>
          </a:r>
        </a:p>
      </dgm:t>
    </dgm:pt>
    <dgm:pt modelId="{9ECBDA07-64D1-684C-9C37-463B3AC19592}" type="parTrans" cxnId="{BE210FC8-8590-2342-929D-041B05773CD5}">
      <dgm:prSet/>
      <dgm:spPr/>
      <dgm:t>
        <a:bodyPr/>
        <a:lstStyle/>
        <a:p>
          <a:endParaRPr lang="en-GB"/>
        </a:p>
      </dgm:t>
    </dgm:pt>
    <dgm:pt modelId="{D4D63B67-22E3-8646-AA0C-6601772C3D47}" type="sibTrans" cxnId="{BE210FC8-8590-2342-929D-041B05773CD5}">
      <dgm:prSet/>
      <dgm:spPr/>
      <dgm:t>
        <a:bodyPr/>
        <a:lstStyle/>
        <a:p>
          <a:endParaRPr lang="en-GB"/>
        </a:p>
      </dgm:t>
    </dgm:pt>
    <dgm:pt modelId="{3020BAE5-DA6B-774B-9B6A-E5A46B355C3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Modelling</a:t>
          </a:r>
        </a:p>
      </dgm:t>
    </dgm:pt>
    <dgm:pt modelId="{723A2CE8-ECA8-4847-9A85-6E5A8935F05F}" type="parTrans" cxnId="{350ADE91-2011-9F40-9C05-9CE7682F6068}">
      <dgm:prSet/>
      <dgm:spPr/>
      <dgm:t>
        <a:bodyPr/>
        <a:lstStyle/>
        <a:p>
          <a:endParaRPr lang="en-GB"/>
        </a:p>
      </dgm:t>
    </dgm:pt>
    <dgm:pt modelId="{E8A8D310-D25E-B841-8B46-49539A456DFD}" type="sibTrans" cxnId="{350ADE91-2011-9F40-9C05-9CE7682F6068}">
      <dgm:prSet/>
      <dgm:spPr/>
      <dgm:t>
        <a:bodyPr/>
        <a:lstStyle/>
        <a:p>
          <a:endParaRPr lang="en-GB"/>
        </a:p>
      </dgm:t>
    </dgm:pt>
    <dgm:pt modelId="{E39D41A7-3300-A644-864B-90979C9B9F3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Visualisation</a:t>
          </a:r>
        </a:p>
      </dgm:t>
    </dgm:pt>
    <dgm:pt modelId="{4A022886-16AE-AB47-906B-C6ED16B6F897}" type="parTrans" cxnId="{CFCC3695-4F41-A84B-957A-EC86AF5D6F3C}">
      <dgm:prSet/>
      <dgm:spPr/>
      <dgm:t>
        <a:bodyPr/>
        <a:lstStyle/>
        <a:p>
          <a:endParaRPr lang="en-GB"/>
        </a:p>
      </dgm:t>
    </dgm:pt>
    <dgm:pt modelId="{6A3DD8BE-3CC6-4E43-A23F-41654FBF15D6}" type="sibTrans" cxnId="{CFCC3695-4F41-A84B-957A-EC86AF5D6F3C}">
      <dgm:prSet/>
      <dgm:spPr/>
      <dgm:t>
        <a:bodyPr/>
        <a:lstStyle/>
        <a:p>
          <a:endParaRPr lang="en-GB"/>
        </a:p>
      </dgm:t>
    </dgm:pt>
    <dgm:pt modelId="{1D33DAC3-C756-B243-BDE9-B991F5AA4C8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Creative direction</a:t>
          </a:r>
        </a:p>
      </dgm:t>
    </dgm:pt>
    <dgm:pt modelId="{16E79635-4333-8F44-A3FD-871E171F95B2}" type="parTrans" cxnId="{536C1A88-C5CB-5346-A252-39CDC016E985}">
      <dgm:prSet/>
      <dgm:spPr/>
      <dgm:t>
        <a:bodyPr/>
        <a:lstStyle/>
        <a:p>
          <a:endParaRPr lang="en-GB"/>
        </a:p>
      </dgm:t>
    </dgm:pt>
    <dgm:pt modelId="{0A87EADB-6B36-084E-93C4-706A08CADF56}" type="sibTrans" cxnId="{536C1A88-C5CB-5346-A252-39CDC016E985}">
      <dgm:prSet/>
      <dgm:spPr/>
      <dgm:t>
        <a:bodyPr/>
        <a:lstStyle/>
        <a:p>
          <a:endParaRPr lang="en-GB"/>
        </a:p>
      </dgm:t>
    </dgm:pt>
    <dgm:pt modelId="{F30AD683-8F12-4814-A7D7-BFB7F2187E93}" type="pres">
      <dgm:prSet presAssocID="{2D687897-D0E7-C54E-8F79-CC0641EBFA26}" presName="root" presStyleCnt="0">
        <dgm:presLayoutVars>
          <dgm:dir/>
          <dgm:resizeHandles val="exact"/>
        </dgm:presLayoutVars>
      </dgm:prSet>
      <dgm:spPr/>
    </dgm:pt>
    <dgm:pt modelId="{30F55FF1-4168-4B46-972E-C4616CE25649}" type="pres">
      <dgm:prSet presAssocID="{F3BB1C12-B017-5545-9202-394BA923C194}" presName="compNode" presStyleCnt="0"/>
      <dgm:spPr/>
    </dgm:pt>
    <dgm:pt modelId="{B619F9E7-C881-499C-BF0A-29C1A7B7ED91}" type="pres">
      <dgm:prSet presAssocID="{F3BB1C12-B017-5545-9202-394BA923C1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993522-D32D-496D-AFE1-23F66666AD54}" type="pres">
      <dgm:prSet presAssocID="{F3BB1C12-B017-5545-9202-394BA923C194}" presName="spaceRect" presStyleCnt="0"/>
      <dgm:spPr/>
    </dgm:pt>
    <dgm:pt modelId="{F797EEEC-B065-4609-8F77-267B0DD18DE7}" type="pres">
      <dgm:prSet presAssocID="{F3BB1C12-B017-5545-9202-394BA923C194}" presName="textRect" presStyleLbl="revTx" presStyleIdx="0" presStyleCnt="4">
        <dgm:presLayoutVars>
          <dgm:chMax val="1"/>
          <dgm:chPref val="1"/>
        </dgm:presLayoutVars>
      </dgm:prSet>
      <dgm:spPr/>
    </dgm:pt>
    <dgm:pt modelId="{8BDC1767-BC3C-4AFA-A0B0-B5FC5E0EB46F}" type="pres">
      <dgm:prSet presAssocID="{D4D63B67-22E3-8646-AA0C-6601772C3D47}" presName="sibTrans" presStyleCnt="0"/>
      <dgm:spPr/>
    </dgm:pt>
    <dgm:pt modelId="{471409FE-BCF9-424F-9FA2-C6E763D2759D}" type="pres">
      <dgm:prSet presAssocID="{3020BAE5-DA6B-774B-9B6A-E5A46B355C3C}" presName="compNode" presStyleCnt="0"/>
      <dgm:spPr/>
    </dgm:pt>
    <dgm:pt modelId="{D134322D-B6BA-410D-80F9-8E78AC1338F4}" type="pres">
      <dgm:prSet presAssocID="{3020BAE5-DA6B-774B-9B6A-E5A46B355C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7E11DB-0FD8-4145-BB75-00B67A5626FB}" type="pres">
      <dgm:prSet presAssocID="{3020BAE5-DA6B-774B-9B6A-E5A46B355C3C}" presName="spaceRect" presStyleCnt="0"/>
      <dgm:spPr/>
    </dgm:pt>
    <dgm:pt modelId="{2C71BD99-AE83-4684-BEAB-6438CC4D5B24}" type="pres">
      <dgm:prSet presAssocID="{3020BAE5-DA6B-774B-9B6A-E5A46B355C3C}" presName="textRect" presStyleLbl="revTx" presStyleIdx="1" presStyleCnt="4">
        <dgm:presLayoutVars>
          <dgm:chMax val="1"/>
          <dgm:chPref val="1"/>
        </dgm:presLayoutVars>
      </dgm:prSet>
      <dgm:spPr/>
    </dgm:pt>
    <dgm:pt modelId="{908F2484-DFC0-4065-B8CE-66E247963584}" type="pres">
      <dgm:prSet presAssocID="{E8A8D310-D25E-B841-8B46-49539A456DFD}" presName="sibTrans" presStyleCnt="0"/>
      <dgm:spPr/>
    </dgm:pt>
    <dgm:pt modelId="{7A89BB9F-A364-483E-BA7B-6F2906E8FD58}" type="pres">
      <dgm:prSet presAssocID="{E39D41A7-3300-A644-864B-90979C9B9F32}" presName="compNode" presStyleCnt="0"/>
      <dgm:spPr/>
    </dgm:pt>
    <dgm:pt modelId="{62149454-A9D8-4FAF-911B-DDCAFCB3C8EC}" type="pres">
      <dgm:prSet presAssocID="{E39D41A7-3300-A644-864B-90979C9B9F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436CCF1-1D54-4996-AA7D-DF51F76D5A81}" type="pres">
      <dgm:prSet presAssocID="{E39D41A7-3300-A644-864B-90979C9B9F32}" presName="spaceRect" presStyleCnt="0"/>
      <dgm:spPr/>
    </dgm:pt>
    <dgm:pt modelId="{0E1AC03A-1F5B-4A14-85F3-6B2C32DE6928}" type="pres">
      <dgm:prSet presAssocID="{E39D41A7-3300-A644-864B-90979C9B9F32}" presName="textRect" presStyleLbl="revTx" presStyleIdx="2" presStyleCnt="4">
        <dgm:presLayoutVars>
          <dgm:chMax val="1"/>
          <dgm:chPref val="1"/>
        </dgm:presLayoutVars>
      </dgm:prSet>
      <dgm:spPr/>
    </dgm:pt>
    <dgm:pt modelId="{0FBBD10F-1E9D-4CF8-88F0-768552191F91}" type="pres">
      <dgm:prSet presAssocID="{6A3DD8BE-3CC6-4E43-A23F-41654FBF15D6}" presName="sibTrans" presStyleCnt="0"/>
      <dgm:spPr/>
    </dgm:pt>
    <dgm:pt modelId="{ED7D0F4C-CF36-4431-B168-5450DA19F116}" type="pres">
      <dgm:prSet presAssocID="{1D33DAC3-C756-B243-BDE9-B991F5AA4C8F}" presName="compNode" presStyleCnt="0"/>
      <dgm:spPr/>
    </dgm:pt>
    <dgm:pt modelId="{90048B7A-C235-4808-8A28-077B4124DEC0}" type="pres">
      <dgm:prSet presAssocID="{1D33DAC3-C756-B243-BDE9-B991F5AA4C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56BB0F3-D36B-4EDC-BF7B-D0A860F6B98F}" type="pres">
      <dgm:prSet presAssocID="{1D33DAC3-C756-B243-BDE9-B991F5AA4C8F}" presName="spaceRect" presStyleCnt="0"/>
      <dgm:spPr/>
    </dgm:pt>
    <dgm:pt modelId="{C8C4E2B9-4C0C-45E4-A9CC-988E9AEFD3FB}" type="pres">
      <dgm:prSet presAssocID="{1D33DAC3-C756-B243-BDE9-B991F5AA4C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7A6164-45EC-954E-B0BB-F9FC2602206F}" type="presOf" srcId="{3020BAE5-DA6B-774B-9B6A-E5A46B355C3C}" destId="{2C71BD99-AE83-4684-BEAB-6438CC4D5B24}" srcOrd="0" destOrd="0" presId="urn:microsoft.com/office/officeart/2018/2/layout/IconLabelList"/>
    <dgm:cxn modelId="{536C1A88-C5CB-5346-A252-39CDC016E985}" srcId="{2D687897-D0E7-C54E-8F79-CC0641EBFA26}" destId="{1D33DAC3-C756-B243-BDE9-B991F5AA4C8F}" srcOrd="3" destOrd="0" parTransId="{16E79635-4333-8F44-A3FD-871E171F95B2}" sibTransId="{0A87EADB-6B36-084E-93C4-706A08CADF56}"/>
    <dgm:cxn modelId="{C905CA8C-126A-704B-8C11-E8BDE221A946}" type="presOf" srcId="{2D687897-D0E7-C54E-8F79-CC0641EBFA26}" destId="{F30AD683-8F12-4814-A7D7-BFB7F2187E93}" srcOrd="0" destOrd="0" presId="urn:microsoft.com/office/officeart/2018/2/layout/IconLabelList"/>
    <dgm:cxn modelId="{350ADE91-2011-9F40-9C05-9CE7682F6068}" srcId="{2D687897-D0E7-C54E-8F79-CC0641EBFA26}" destId="{3020BAE5-DA6B-774B-9B6A-E5A46B355C3C}" srcOrd="1" destOrd="0" parTransId="{723A2CE8-ECA8-4847-9A85-6E5A8935F05F}" sibTransId="{E8A8D310-D25E-B841-8B46-49539A456DFD}"/>
    <dgm:cxn modelId="{CFCC3695-4F41-A84B-957A-EC86AF5D6F3C}" srcId="{2D687897-D0E7-C54E-8F79-CC0641EBFA26}" destId="{E39D41A7-3300-A644-864B-90979C9B9F32}" srcOrd="2" destOrd="0" parTransId="{4A022886-16AE-AB47-906B-C6ED16B6F897}" sibTransId="{6A3DD8BE-3CC6-4E43-A23F-41654FBF15D6}"/>
    <dgm:cxn modelId="{F2314EBB-1393-7F41-B6CA-FAA4FDEEEFE2}" type="presOf" srcId="{E39D41A7-3300-A644-864B-90979C9B9F32}" destId="{0E1AC03A-1F5B-4A14-85F3-6B2C32DE6928}" srcOrd="0" destOrd="0" presId="urn:microsoft.com/office/officeart/2018/2/layout/IconLabelList"/>
    <dgm:cxn modelId="{BE210FC8-8590-2342-929D-041B05773CD5}" srcId="{2D687897-D0E7-C54E-8F79-CC0641EBFA26}" destId="{F3BB1C12-B017-5545-9202-394BA923C194}" srcOrd="0" destOrd="0" parTransId="{9ECBDA07-64D1-684C-9C37-463B3AC19592}" sibTransId="{D4D63B67-22E3-8646-AA0C-6601772C3D47}"/>
    <dgm:cxn modelId="{74F767CA-4208-D34E-94CF-5B7DC9898984}" type="presOf" srcId="{1D33DAC3-C756-B243-BDE9-B991F5AA4C8F}" destId="{C8C4E2B9-4C0C-45E4-A9CC-988E9AEFD3FB}" srcOrd="0" destOrd="0" presId="urn:microsoft.com/office/officeart/2018/2/layout/IconLabelList"/>
    <dgm:cxn modelId="{C9A655EF-A466-7847-8BBF-8627F220ACAF}" type="presOf" srcId="{F3BB1C12-B017-5545-9202-394BA923C194}" destId="{F797EEEC-B065-4609-8F77-267B0DD18DE7}" srcOrd="0" destOrd="0" presId="urn:microsoft.com/office/officeart/2018/2/layout/IconLabelList"/>
    <dgm:cxn modelId="{23473483-7160-2B4E-A09A-29B618A5DA19}" type="presParOf" srcId="{F30AD683-8F12-4814-A7D7-BFB7F2187E93}" destId="{30F55FF1-4168-4B46-972E-C4616CE25649}" srcOrd="0" destOrd="0" presId="urn:microsoft.com/office/officeart/2018/2/layout/IconLabelList"/>
    <dgm:cxn modelId="{8A0F56B9-3177-6046-80F0-BA42BB890AE0}" type="presParOf" srcId="{30F55FF1-4168-4B46-972E-C4616CE25649}" destId="{B619F9E7-C881-499C-BF0A-29C1A7B7ED91}" srcOrd="0" destOrd="0" presId="urn:microsoft.com/office/officeart/2018/2/layout/IconLabelList"/>
    <dgm:cxn modelId="{68F1D0F7-DB07-654B-92EF-FA8224AC0DB0}" type="presParOf" srcId="{30F55FF1-4168-4B46-972E-C4616CE25649}" destId="{2F993522-D32D-496D-AFE1-23F66666AD54}" srcOrd="1" destOrd="0" presId="urn:microsoft.com/office/officeart/2018/2/layout/IconLabelList"/>
    <dgm:cxn modelId="{C33160BF-57DD-3043-AEE7-8FCF9FF7EFD7}" type="presParOf" srcId="{30F55FF1-4168-4B46-972E-C4616CE25649}" destId="{F797EEEC-B065-4609-8F77-267B0DD18DE7}" srcOrd="2" destOrd="0" presId="urn:microsoft.com/office/officeart/2018/2/layout/IconLabelList"/>
    <dgm:cxn modelId="{388947C5-D710-A342-83F0-55D187F1D46D}" type="presParOf" srcId="{F30AD683-8F12-4814-A7D7-BFB7F2187E93}" destId="{8BDC1767-BC3C-4AFA-A0B0-B5FC5E0EB46F}" srcOrd="1" destOrd="0" presId="urn:microsoft.com/office/officeart/2018/2/layout/IconLabelList"/>
    <dgm:cxn modelId="{E9CA2D0E-DFC3-484D-800E-610F2A05D484}" type="presParOf" srcId="{F30AD683-8F12-4814-A7D7-BFB7F2187E93}" destId="{471409FE-BCF9-424F-9FA2-C6E763D2759D}" srcOrd="2" destOrd="0" presId="urn:microsoft.com/office/officeart/2018/2/layout/IconLabelList"/>
    <dgm:cxn modelId="{5918F62E-9B44-DF46-869C-8C54A05A48D5}" type="presParOf" srcId="{471409FE-BCF9-424F-9FA2-C6E763D2759D}" destId="{D134322D-B6BA-410D-80F9-8E78AC1338F4}" srcOrd="0" destOrd="0" presId="urn:microsoft.com/office/officeart/2018/2/layout/IconLabelList"/>
    <dgm:cxn modelId="{017AD1EA-05F3-7E4B-8FA9-21B3677058E1}" type="presParOf" srcId="{471409FE-BCF9-424F-9FA2-C6E763D2759D}" destId="{4A7E11DB-0FD8-4145-BB75-00B67A5626FB}" srcOrd="1" destOrd="0" presId="urn:microsoft.com/office/officeart/2018/2/layout/IconLabelList"/>
    <dgm:cxn modelId="{6708DA98-338D-7840-B3A1-5AA68BC99FA3}" type="presParOf" srcId="{471409FE-BCF9-424F-9FA2-C6E763D2759D}" destId="{2C71BD99-AE83-4684-BEAB-6438CC4D5B24}" srcOrd="2" destOrd="0" presId="urn:microsoft.com/office/officeart/2018/2/layout/IconLabelList"/>
    <dgm:cxn modelId="{F88F1DC6-F176-854C-8079-DCBCCDA9923D}" type="presParOf" srcId="{F30AD683-8F12-4814-A7D7-BFB7F2187E93}" destId="{908F2484-DFC0-4065-B8CE-66E247963584}" srcOrd="3" destOrd="0" presId="urn:microsoft.com/office/officeart/2018/2/layout/IconLabelList"/>
    <dgm:cxn modelId="{1AB771F8-29C3-2B4C-9097-796AAB8230A3}" type="presParOf" srcId="{F30AD683-8F12-4814-A7D7-BFB7F2187E93}" destId="{7A89BB9F-A364-483E-BA7B-6F2906E8FD58}" srcOrd="4" destOrd="0" presId="urn:microsoft.com/office/officeart/2018/2/layout/IconLabelList"/>
    <dgm:cxn modelId="{1CA6DCBC-8540-0747-BCB4-4E3ADD29A7F3}" type="presParOf" srcId="{7A89BB9F-A364-483E-BA7B-6F2906E8FD58}" destId="{62149454-A9D8-4FAF-911B-DDCAFCB3C8EC}" srcOrd="0" destOrd="0" presId="urn:microsoft.com/office/officeart/2018/2/layout/IconLabelList"/>
    <dgm:cxn modelId="{E0593A4A-647C-3346-A7C0-CC5FC8CF9FDD}" type="presParOf" srcId="{7A89BB9F-A364-483E-BA7B-6F2906E8FD58}" destId="{5436CCF1-1D54-4996-AA7D-DF51F76D5A81}" srcOrd="1" destOrd="0" presId="urn:microsoft.com/office/officeart/2018/2/layout/IconLabelList"/>
    <dgm:cxn modelId="{E55F3EEF-8A3D-644B-BA8F-9CA0FE088C60}" type="presParOf" srcId="{7A89BB9F-A364-483E-BA7B-6F2906E8FD58}" destId="{0E1AC03A-1F5B-4A14-85F3-6B2C32DE6928}" srcOrd="2" destOrd="0" presId="urn:microsoft.com/office/officeart/2018/2/layout/IconLabelList"/>
    <dgm:cxn modelId="{34A0F526-82A2-B44F-8423-1C679CF15488}" type="presParOf" srcId="{F30AD683-8F12-4814-A7D7-BFB7F2187E93}" destId="{0FBBD10F-1E9D-4CF8-88F0-768552191F91}" srcOrd="5" destOrd="0" presId="urn:microsoft.com/office/officeart/2018/2/layout/IconLabelList"/>
    <dgm:cxn modelId="{F0834D4B-CD0E-8F45-ADEE-71051B03DDDD}" type="presParOf" srcId="{F30AD683-8F12-4814-A7D7-BFB7F2187E93}" destId="{ED7D0F4C-CF36-4431-B168-5450DA19F116}" srcOrd="6" destOrd="0" presId="urn:microsoft.com/office/officeart/2018/2/layout/IconLabelList"/>
    <dgm:cxn modelId="{951843AC-F37E-0845-8AD2-1C3CD7AA7962}" type="presParOf" srcId="{ED7D0F4C-CF36-4431-B168-5450DA19F116}" destId="{90048B7A-C235-4808-8A28-077B4124DEC0}" srcOrd="0" destOrd="0" presId="urn:microsoft.com/office/officeart/2018/2/layout/IconLabelList"/>
    <dgm:cxn modelId="{60539A4D-58A6-3647-85FB-EB0F7737EA6B}" type="presParOf" srcId="{ED7D0F4C-CF36-4431-B168-5450DA19F116}" destId="{856BB0F3-D36B-4EDC-BF7B-D0A860F6B98F}" srcOrd="1" destOrd="0" presId="urn:microsoft.com/office/officeart/2018/2/layout/IconLabelList"/>
    <dgm:cxn modelId="{98C7E07C-BA20-CD4B-97C8-344B192E6E49}" type="presParOf" srcId="{ED7D0F4C-CF36-4431-B168-5450DA19F116}" destId="{C8C4E2B9-4C0C-45E4-A9CC-988E9AEFD3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9F9E7-C881-499C-BF0A-29C1A7B7ED91}">
      <dsp:nvSpPr>
        <dsp:cNvPr id="0" name=""/>
        <dsp:cNvSpPr/>
      </dsp:nvSpPr>
      <dsp:spPr>
        <a:xfrm>
          <a:off x="1227618" y="1024057"/>
          <a:ext cx="1102275" cy="1102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7EEEC-B065-4609-8F77-267B0DD18DE7}">
      <dsp:nvSpPr>
        <dsp:cNvPr id="0" name=""/>
        <dsp:cNvSpPr/>
      </dsp:nvSpPr>
      <dsp:spPr>
        <a:xfrm>
          <a:off x="554006" y="2448114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Data Engineering</a:t>
          </a:r>
        </a:p>
      </dsp:txBody>
      <dsp:txXfrm>
        <a:off x="554006" y="2448114"/>
        <a:ext cx="2449500" cy="720000"/>
      </dsp:txXfrm>
    </dsp:sp>
    <dsp:sp modelId="{D134322D-B6BA-410D-80F9-8E78AC1338F4}">
      <dsp:nvSpPr>
        <dsp:cNvPr id="0" name=""/>
        <dsp:cNvSpPr/>
      </dsp:nvSpPr>
      <dsp:spPr>
        <a:xfrm>
          <a:off x="4105781" y="1024057"/>
          <a:ext cx="1102275" cy="1102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1BD99-AE83-4684-BEAB-6438CC4D5B24}">
      <dsp:nvSpPr>
        <dsp:cNvPr id="0" name=""/>
        <dsp:cNvSpPr/>
      </dsp:nvSpPr>
      <dsp:spPr>
        <a:xfrm>
          <a:off x="3432168" y="2448114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Data Modelling</a:t>
          </a:r>
        </a:p>
      </dsp:txBody>
      <dsp:txXfrm>
        <a:off x="3432168" y="2448114"/>
        <a:ext cx="2449500" cy="720000"/>
      </dsp:txXfrm>
    </dsp:sp>
    <dsp:sp modelId="{62149454-A9D8-4FAF-911B-DDCAFCB3C8EC}">
      <dsp:nvSpPr>
        <dsp:cNvPr id="0" name=""/>
        <dsp:cNvSpPr/>
      </dsp:nvSpPr>
      <dsp:spPr>
        <a:xfrm>
          <a:off x="6983943" y="1024057"/>
          <a:ext cx="1102275" cy="1102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AC03A-1F5B-4A14-85F3-6B2C32DE6928}">
      <dsp:nvSpPr>
        <dsp:cNvPr id="0" name=""/>
        <dsp:cNvSpPr/>
      </dsp:nvSpPr>
      <dsp:spPr>
        <a:xfrm>
          <a:off x="6310331" y="2448114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Data Visualisation</a:t>
          </a:r>
        </a:p>
      </dsp:txBody>
      <dsp:txXfrm>
        <a:off x="6310331" y="2448114"/>
        <a:ext cx="2449500" cy="720000"/>
      </dsp:txXfrm>
    </dsp:sp>
    <dsp:sp modelId="{90048B7A-C235-4808-8A28-077B4124DEC0}">
      <dsp:nvSpPr>
        <dsp:cNvPr id="0" name=""/>
        <dsp:cNvSpPr/>
      </dsp:nvSpPr>
      <dsp:spPr>
        <a:xfrm>
          <a:off x="9862106" y="1024057"/>
          <a:ext cx="1102275" cy="1102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E2B9-4C0C-45E4-A9CC-988E9AEFD3FB}">
      <dsp:nvSpPr>
        <dsp:cNvPr id="0" name=""/>
        <dsp:cNvSpPr/>
      </dsp:nvSpPr>
      <dsp:spPr>
        <a:xfrm>
          <a:off x="9188493" y="2448114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Creative direction</a:t>
          </a:r>
        </a:p>
      </dsp:txBody>
      <dsp:txXfrm>
        <a:off x="9188493" y="2448114"/>
        <a:ext cx="2449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F11E-855D-42F8-8AA6-6AD93D8E7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2EED4-0D47-43C9-8CBF-6C2DE298F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84B5-ED6E-48B5-B2F4-97CA40D9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5FF9-2645-4DEB-9C75-637D3C50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3D34-F87D-451A-8471-21262539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730-050B-46C1-A95F-35CC0C20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65C19-6EEF-411D-8301-51DD00E19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D1C3-5F01-4206-BA39-02754212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3FF-1C0F-445E-8CE0-3D8AC945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8D047-FA7F-43BB-81F8-EAD67917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9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92701-726F-4C27-9971-2564FA63E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760C6-9518-4E6A-95CD-84DB448C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8D2E-5397-4D91-AA33-FE185838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372D-67F7-4E72-8894-7ECFE6D9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7E1A-244E-4748-9658-3C79066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9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D92-03A9-45ED-B5BB-CA1CF280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E1D6-EF5E-4308-8325-DF4BCD5C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ED7B-24CB-4531-8113-FF9023FE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7423-0152-40FC-942C-9F40C97F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BF7D-CB39-4D12-952D-FFAE4C24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4FB-DCDA-43B3-882D-04B92637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03E9-19CB-45C7-89F0-2515862F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E7F1-D27B-4B76-98E4-675234C1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A8C3-8AC0-48B6-95B4-5FB3541D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4668-C02E-43CA-8138-0CD9852E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550B-2297-4CD0-961E-BF2E7885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6B34-B745-4946-BF85-F7EC69022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0144A-5EFA-4F9E-9EF0-3AAF4AD4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F46A-69D6-460D-BFB4-8E20E4A9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85A8-DBDC-4494-86AD-7BF48FCE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1E70D-08BE-4513-AD64-E08E9BC7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47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31F7-A424-4A6F-AB89-07493E82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DAE5-4B17-477A-B634-F8C91D68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8F62E-AE33-4214-9C8E-B2F5A5E6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22673-CADB-4AAE-B81D-4E3599100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90DDB-5832-4ABE-95EF-D44C03A4F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3084F-CDC9-498D-9A63-5997EE11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6B422-0CD3-44F7-8D0E-961417DE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98B1E-CFA2-4F7F-8F46-ABEB5371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3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897C-CBD1-4920-B0B5-EC24E19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9F17F-F910-43E8-889F-39E51732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2567-41FA-4751-A0F2-1AFCF8A7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F828E-6C02-4B44-B880-8D7CDA93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A55D8-410C-4DAC-BFCC-55EA33EA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0E516-1CD6-4A3B-AC1B-C0416290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D620-D159-4077-9DCF-393A95ED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0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82FA-FB09-423D-9EDD-22F341A6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3FB1-116C-4236-AA8D-AF35AA33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5AAFB-CA43-42E0-B45C-BA35B82E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DF0BE-F530-43A4-872F-354817A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D8667-0EBE-43B2-A860-2212FD6B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66461-ADA4-4C3A-AD7E-13AE2B50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5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DBA4-506C-47E5-8E5B-7373207F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2F32-C831-46D1-8CEC-B791D9CB8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D78E7-520C-403D-9D47-2BFB1977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3485-1148-48B6-9E99-30D24290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2237A-F976-4587-A4C3-DE6B7E8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8A43-3688-4E09-B7F0-0C9F4EDC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DF67-999F-4781-8B4A-0A120E79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DA87-1CCE-4AAC-B68E-CE6DABC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3E5-F19C-42C8-88B8-4874A87A5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B217-90C7-4632-8849-E9614FEB9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F140-1E75-43BE-B58F-0DF187E2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2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4D88A-1C23-44DA-A87D-A9DF7E83BBFA}"/>
              </a:ext>
            </a:extLst>
          </p:cNvPr>
          <p:cNvSpPr txBox="1"/>
          <p:nvPr/>
        </p:nvSpPr>
        <p:spPr>
          <a:xfrm>
            <a:off x="702365" y="159028"/>
            <a:ext cx="1086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0" dirty="0">
                <a:solidFill>
                  <a:srgbClr val="222222"/>
                </a:solidFill>
                <a:effectLst/>
                <a:latin typeface="Barlow Condensed" panose="00000506000000000000" pitchFamily="2" charset="0"/>
              </a:rPr>
              <a:t>The Data Analysis Process </a:t>
            </a:r>
            <a:r>
              <a:rPr lang="en-GB" sz="4000" i="0" dirty="0">
                <a:solidFill>
                  <a:srgbClr val="222222"/>
                </a:solidFill>
                <a:effectLst/>
                <a:latin typeface="Barlow Condensed" panose="00000506000000000000" pitchFamily="2" charset="0"/>
              </a:rPr>
              <a:t>– high level definition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60EFBD-CBBA-4A9F-A3A0-01FA944C8935}"/>
              </a:ext>
            </a:extLst>
          </p:cNvPr>
          <p:cNvGrpSpPr/>
          <p:nvPr/>
        </p:nvGrpSpPr>
        <p:grpSpPr>
          <a:xfrm>
            <a:off x="821635" y="1037704"/>
            <a:ext cx="10296939" cy="738087"/>
            <a:chOff x="821635" y="1037704"/>
            <a:chExt cx="10296939" cy="7380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254228-49CD-4987-9612-D07F0DE6A8AF}"/>
                </a:ext>
              </a:extLst>
            </p:cNvPr>
            <p:cNvSpPr/>
            <p:nvPr/>
          </p:nvSpPr>
          <p:spPr>
            <a:xfrm>
              <a:off x="821635" y="1037704"/>
              <a:ext cx="2266121" cy="738087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1: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Frame the problem</a:t>
              </a:r>
              <a:endParaRPr lang="en-GB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2B863F-DACB-4F91-AE3E-8A3A04886902}"/>
                </a:ext>
              </a:extLst>
            </p:cNvPr>
            <p:cNvSpPr txBox="1"/>
            <p:nvPr/>
          </p:nvSpPr>
          <p:spPr>
            <a:xfrm>
              <a:off x="3485322" y="1209777"/>
              <a:ext cx="7633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rlow Condensed" panose="00000506000000000000" pitchFamily="2" charset="0"/>
                </a:rPr>
                <a:t>Formulate exact questions that we are trying to answer or problems that we are trying to solve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D936A1-7B64-4B4B-9ACF-9CDDB285F370}"/>
              </a:ext>
            </a:extLst>
          </p:cNvPr>
          <p:cNvGrpSpPr/>
          <p:nvPr/>
        </p:nvGrpSpPr>
        <p:grpSpPr>
          <a:xfrm>
            <a:off x="821636" y="2057112"/>
            <a:ext cx="10124660" cy="704096"/>
            <a:chOff x="821636" y="2057112"/>
            <a:chExt cx="10124660" cy="704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81D3DD-9AEF-41AA-BB76-29C6C55583FC}"/>
                </a:ext>
              </a:extLst>
            </p:cNvPr>
            <p:cNvSpPr/>
            <p:nvPr/>
          </p:nvSpPr>
          <p:spPr>
            <a:xfrm>
              <a:off x="821636" y="2057112"/>
              <a:ext cx="2266120" cy="704096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2: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Collect the raw data</a:t>
              </a:r>
              <a:endPara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B321C-B2B0-4774-B57A-2EBEEADFDC43}"/>
                </a:ext>
              </a:extLst>
            </p:cNvPr>
            <p:cNvSpPr txBox="1"/>
            <p:nvPr/>
          </p:nvSpPr>
          <p:spPr>
            <a:xfrm>
              <a:off x="3485322" y="2214315"/>
              <a:ext cx="7460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Data gathering: series of data captured for a specific time period, relevant records, values etc.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5F86C5-4590-4E37-B486-78E9D7C6453D}"/>
              </a:ext>
            </a:extLst>
          </p:cNvPr>
          <p:cNvGrpSpPr/>
          <p:nvPr/>
        </p:nvGrpSpPr>
        <p:grpSpPr>
          <a:xfrm>
            <a:off x="805070" y="3037346"/>
            <a:ext cx="10621615" cy="738086"/>
            <a:chOff x="805070" y="3037346"/>
            <a:chExt cx="10621615" cy="7380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79903D-0739-4EBA-B85E-C06366398202}"/>
                </a:ext>
              </a:extLst>
            </p:cNvPr>
            <p:cNvSpPr/>
            <p:nvPr/>
          </p:nvSpPr>
          <p:spPr>
            <a:xfrm>
              <a:off x="805070" y="3037346"/>
              <a:ext cx="2266119" cy="738086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3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Prepare the data for analysis</a:t>
              </a:r>
              <a:endParaRPr lang="en-GB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BD3E-4DB8-4A70-A534-7DD5CFD9A05D}"/>
                </a:ext>
              </a:extLst>
            </p:cNvPr>
            <p:cNvSpPr txBox="1"/>
            <p:nvPr/>
          </p:nvSpPr>
          <p:spPr>
            <a:xfrm>
              <a:off x="3525077" y="3199956"/>
              <a:ext cx="790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Build a DB with data arranged in tables. ‘Clean’ the data, enrich it with required additional values etc.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E4F59-0817-44C9-97D5-4781F27147E8}"/>
              </a:ext>
            </a:extLst>
          </p:cNvPr>
          <p:cNvGrpSpPr/>
          <p:nvPr/>
        </p:nvGrpSpPr>
        <p:grpSpPr>
          <a:xfrm>
            <a:off x="805071" y="4087074"/>
            <a:ext cx="9876181" cy="738086"/>
            <a:chOff x="805071" y="4087074"/>
            <a:chExt cx="9876181" cy="7380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67BB2-5111-426E-A005-23F9827A12A8}"/>
                </a:ext>
              </a:extLst>
            </p:cNvPr>
            <p:cNvSpPr/>
            <p:nvPr/>
          </p:nvSpPr>
          <p:spPr>
            <a:xfrm>
              <a:off x="805071" y="4087074"/>
              <a:ext cx="2266118" cy="738086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4: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Explore the data</a:t>
              </a:r>
              <a:endParaRPr lang="en-GB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FD0F8F-D940-44BB-82EC-77DA7D74B889}"/>
                </a:ext>
              </a:extLst>
            </p:cNvPr>
            <p:cNvSpPr txBox="1"/>
            <p:nvPr/>
          </p:nvSpPr>
          <p:spPr>
            <a:xfrm>
              <a:off x="3525077" y="4278879"/>
              <a:ext cx="7156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Review, understand the data and perform </a:t>
              </a:r>
              <a:r>
                <a:rPr lang="en-GB" b="1" dirty="0"/>
                <a:t>summary statistics with descriptive analysis</a:t>
              </a:r>
              <a:r>
                <a:rPr lang="en-GB" dirty="0"/>
                <a:t>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563277-A425-403B-886C-65060FDA89D8}"/>
              </a:ext>
            </a:extLst>
          </p:cNvPr>
          <p:cNvGrpSpPr/>
          <p:nvPr/>
        </p:nvGrpSpPr>
        <p:grpSpPr>
          <a:xfrm>
            <a:off x="805070" y="5100616"/>
            <a:ext cx="10962859" cy="683494"/>
            <a:chOff x="805070" y="5136803"/>
            <a:chExt cx="10962859" cy="6834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9173F-DCFB-4F3E-9649-3E7A08A43A31}"/>
                </a:ext>
              </a:extLst>
            </p:cNvPr>
            <p:cNvSpPr/>
            <p:nvPr/>
          </p:nvSpPr>
          <p:spPr>
            <a:xfrm>
              <a:off x="805070" y="5136803"/>
              <a:ext cx="2266117" cy="683494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 </a:t>
              </a:r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5: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In-depth analysis</a:t>
              </a:r>
              <a:endParaRPr lang="en-GB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23A06F-CBD6-40AB-BA61-3A99E6144B0A}"/>
                </a:ext>
              </a:extLst>
            </p:cNvPr>
            <p:cNvSpPr txBox="1"/>
            <p:nvPr/>
          </p:nvSpPr>
          <p:spPr>
            <a:xfrm>
              <a:off x="3525077" y="5309273"/>
              <a:ext cx="8242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Usually </a:t>
              </a:r>
              <a:r>
                <a:rPr lang="en-GB" b="1" dirty="0"/>
                <a:t>Machine Learning, AI analysis using regression, mathematical model building  -- predictive analysis</a:t>
              </a:r>
              <a:r>
                <a:rPr lang="en-GB" dirty="0"/>
                <a:t>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6FA33C-4BAB-4267-8381-A60130A5F4C3}"/>
              </a:ext>
            </a:extLst>
          </p:cNvPr>
          <p:cNvGrpSpPr/>
          <p:nvPr/>
        </p:nvGrpSpPr>
        <p:grpSpPr>
          <a:xfrm>
            <a:off x="821635" y="6059566"/>
            <a:ext cx="10946294" cy="683494"/>
            <a:chOff x="821635" y="6059566"/>
            <a:chExt cx="10946294" cy="6834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6FC071-638A-482A-B4CB-71FB2A0576AE}"/>
                </a:ext>
              </a:extLst>
            </p:cNvPr>
            <p:cNvSpPr/>
            <p:nvPr/>
          </p:nvSpPr>
          <p:spPr>
            <a:xfrm>
              <a:off x="821635" y="6059566"/>
              <a:ext cx="2249551" cy="683494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 </a:t>
              </a:r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6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Communicate results</a:t>
              </a:r>
              <a:endParaRPr lang="en-GB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51DDA-87BC-453E-A5ED-CE4DF9DC3D35}"/>
                </a:ext>
              </a:extLst>
            </p:cNvPr>
            <p:cNvSpPr txBox="1"/>
            <p:nvPr/>
          </p:nvSpPr>
          <p:spPr>
            <a:xfrm>
              <a:off x="3525077" y="6170390"/>
              <a:ext cx="8242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b="1" dirty="0"/>
                <a:t>Data visualisation, findings summary, interpretation of results , recommendations, 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7FE90A-56DD-914A-B4C4-C7EA402F60BA}"/>
              </a:ext>
            </a:extLst>
          </p:cNvPr>
          <p:cNvSpPr txBox="1"/>
          <p:nvPr/>
        </p:nvSpPr>
        <p:spPr>
          <a:xfrm>
            <a:off x="58216" y="3193585"/>
            <a:ext cx="7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E5D42-AAB5-5C48-AF35-495D58209328}"/>
              </a:ext>
            </a:extLst>
          </p:cNvPr>
          <p:cNvSpPr txBox="1"/>
          <p:nvPr/>
        </p:nvSpPr>
        <p:spPr>
          <a:xfrm>
            <a:off x="58215" y="4238009"/>
            <a:ext cx="7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D9705-6A90-6F41-BBE7-DEF256420E40}"/>
              </a:ext>
            </a:extLst>
          </p:cNvPr>
          <p:cNvSpPr txBox="1"/>
          <p:nvPr/>
        </p:nvSpPr>
        <p:spPr>
          <a:xfrm>
            <a:off x="58214" y="5257697"/>
            <a:ext cx="7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B88761-D22D-144E-847B-B96BAA25A5FD}"/>
              </a:ext>
            </a:extLst>
          </p:cNvPr>
          <p:cNvSpPr txBox="1"/>
          <p:nvPr/>
        </p:nvSpPr>
        <p:spPr>
          <a:xfrm>
            <a:off x="79037" y="6216647"/>
            <a:ext cx="7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97A10-7AE2-47F9-9D44-6E032F9F3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19" y="0"/>
            <a:ext cx="9789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AB669D-BBD4-124F-846B-7627CFD31F46}"/>
              </a:ext>
            </a:extLst>
          </p:cNvPr>
          <p:cNvSpPr txBox="1"/>
          <p:nvPr/>
        </p:nvSpPr>
        <p:spPr>
          <a:xfrm>
            <a:off x="0" y="-52388"/>
            <a:ext cx="3685735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our vision?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question are we answering?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5912-6785-A248-8A15-237822101D22}"/>
              </a:ext>
            </a:extLst>
          </p:cNvPr>
          <p:cNvSpPr txBox="1"/>
          <p:nvPr/>
        </p:nvSpPr>
        <p:spPr>
          <a:xfrm>
            <a:off x="5003800" y="1288390"/>
            <a:ext cx="6489700" cy="10541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It doesn’t need to be revolutionary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2315C-4E67-AF4C-8E5A-87D66E600CD3}"/>
              </a:ext>
            </a:extLst>
          </p:cNvPr>
          <p:cNvSpPr txBox="1"/>
          <p:nvPr/>
        </p:nvSpPr>
        <p:spPr>
          <a:xfrm>
            <a:off x="5003800" y="2342491"/>
            <a:ext cx="6489700" cy="1625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We need to show that we can ask a specific question, take the right steps to answer it and then communicate it properly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3AE75-44E5-334C-9F02-6618E849B543}"/>
              </a:ext>
            </a:extLst>
          </p:cNvPr>
          <p:cNvSpPr txBox="1"/>
          <p:nvPr/>
        </p:nvSpPr>
        <p:spPr>
          <a:xfrm>
            <a:off x="6569612" y="126609"/>
            <a:ext cx="462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Points to remember:</a:t>
            </a:r>
          </a:p>
        </p:txBody>
      </p:sp>
    </p:spTree>
    <p:extLst>
      <p:ext uri="{BB962C8B-B14F-4D97-AF65-F5344CB8AC3E}">
        <p14:creationId xmlns:p14="http://schemas.microsoft.com/office/powerpoint/2010/main" val="26482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1544F-3171-0845-BAFC-08A0E20C06BC}"/>
              </a:ext>
            </a:extLst>
          </p:cNvPr>
          <p:cNvSpPr txBox="1"/>
          <p:nvPr/>
        </p:nvSpPr>
        <p:spPr>
          <a:xfrm>
            <a:off x="2555631" y="0"/>
            <a:ext cx="7080738" cy="3784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What is the appropriate model and what variables need to be included?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2FA22-0F8C-1A41-8553-669C5C16450B}"/>
              </a:ext>
            </a:extLst>
          </p:cNvPr>
          <p:cNvSpPr txBox="1"/>
          <p:nvPr/>
        </p:nvSpPr>
        <p:spPr>
          <a:xfrm>
            <a:off x="3221501" y="3429000"/>
            <a:ext cx="6133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It’s about cause and effect, what outcome can we predict?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Is our outcome continuous or binary?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56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B0F30FF-6666-DA43-8A26-1A5925EF6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268718"/>
              </p:ext>
            </p:extLst>
          </p:nvPr>
        </p:nvGraphicFramePr>
        <p:xfrm>
          <a:off x="0" y="-194040"/>
          <a:ext cx="12192000" cy="4192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25C527-2CE4-B042-99D4-7326C5E25538}"/>
              </a:ext>
            </a:extLst>
          </p:cNvPr>
          <p:cNvSpPr txBox="1"/>
          <p:nvPr/>
        </p:nvSpPr>
        <p:spPr>
          <a:xfrm>
            <a:off x="462935" y="2965517"/>
            <a:ext cx="2869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data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Dtypes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Missing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Formatting</a:t>
            </a:r>
          </a:p>
          <a:p>
            <a:endParaRPr lang="en-US" dirty="0"/>
          </a:p>
          <a:p>
            <a:r>
              <a:rPr lang="en-US" dirty="0"/>
              <a:t>Computing new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FDE21-043E-444E-A570-67536C3C8033}"/>
              </a:ext>
            </a:extLst>
          </p:cNvPr>
          <p:cNvSpPr txBox="1"/>
          <p:nvPr/>
        </p:nvSpPr>
        <p:spPr>
          <a:xfrm>
            <a:off x="1294229" y="41878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3B30D-9551-9141-87D1-0EDAF30B7C69}"/>
              </a:ext>
            </a:extLst>
          </p:cNvPr>
          <p:cNvSpPr txBox="1"/>
          <p:nvPr/>
        </p:nvSpPr>
        <p:spPr>
          <a:xfrm>
            <a:off x="3464042" y="2976512"/>
            <a:ext cx="2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 model building</a:t>
            </a:r>
          </a:p>
          <a:p>
            <a:endParaRPr lang="en-US" dirty="0"/>
          </a:p>
          <a:p>
            <a:r>
              <a:rPr lang="en-US" dirty="0"/>
              <a:t>Interpretation of results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5ECA9-CA4B-E345-B2E8-6E30A8360932}"/>
              </a:ext>
            </a:extLst>
          </p:cNvPr>
          <p:cNvSpPr txBox="1"/>
          <p:nvPr/>
        </p:nvSpPr>
        <p:spPr>
          <a:xfrm>
            <a:off x="4079631" y="41878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people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B1330-18B7-EA46-8B28-158D5EC5668D}"/>
              </a:ext>
            </a:extLst>
          </p:cNvPr>
          <p:cNvSpPr txBox="1"/>
          <p:nvPr/>
        </p:nvSpPr>
        <p:spPr>
          <a:xfrm>
            <a:off x="6383738" y="3020159"/>
            <a:ext cx="2757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exploratory charts/graphs</a:t>
            </a:r>
          </a:p>
          <a:p>
            <a:endParaRPr lang="en-US" dirty="0"/>
          </a:p>
          <a:p>
            <a:r>
              <a:rPr lang="en-US" dirty="0"/>
              <a:t>Building final charts/graphs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2329B-4EF0-6D4F-A56B-383878E6D4A1}"/>
              </a:ext>
            </a:extLst>
          </p:cNvPr>
          <p:cNvSpPr txBox="1"/>
          <p:nvPr/>
        </p:nvSpPr>
        <p:spPr>
          <a:xfrm>
            <a:off x="9300440" y="3004203"/>
            <a:ext cx="301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  <a:p>
            <a:r>
              <a:rPr lang="en-US" dirty="0"/>
              <a:t>Imagery</a:t>
            </a:r>
          </a:p>
          <a:p>
            <a:r>
              <a:rPr lang="en-US" dirty="0"/>
              <a:t>Story building/</a:t>
            </a:r>
            <a:r>
              <a:rPr lang="en-US" dirty="0" err="1"/>
              <a:t>recomendations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5300A-E19B-6C43-8511-05CB0D8CCFF2}"/>
              </a:ext>
            </a:extLst>
          </p:cNvPr>
          <p:cNvSpPr txBox="1"/>
          <p:nvPr/>
        </p:nvSpPr>
        <p:spPr>
          <a:xfrm>
            <a:off x="7019779" y="41878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person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F4876-9724-E548-A9CA-09525A9B33BB}"/>
              </a:ext>
            </a:extLst>
          </p:cNvPr>
          <p:cNvSpPr txBox="1"/>
          <p:nvPr/>
        </p:nvSpPr>
        <p:spPr>
          <a:xfrm>
            <a:off x="9959927" y="43285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person</a:t>
            </a:r>
          </a:p>
        </p:txBody>
      </p:sp>
      <p:cxnSp>
        <p:nvCxnSpPr>
          <p:cNvPr id="12" name="Google Shape;171;p31">
            <a:extLst>
              <a:ext uri="{FF2B5EF4-FFF2-40B4-BE49-F238E27FC236}">
                <a16:creationId xmlns:a16="http://schemas.microsoft.com/office/drawing/2014/main" id="{82F57698-AEC0-C049-A682-A0204B506306}"/>
              </a:ext>
            </a:extLst>
          </p:cNvPr>
          <p:cNvCxnSpPr>
            <a:cxnSpLocks/>
            <a:endCxn id="21" idx="6"/>
          </p:cNvCxnSpPr>
          <p:nvPr/>
        </p:nvCxnSpPr>
        <p:spPr>
          <a:xfrm>
            <a:off x="1350498" y="6175532"/>
            <a:ext cx="9171190" cy="2"/>
          </a:xfrm>
          <a:prstGeom prst="straightConnector1">
            <a:avLst/>
          </a:prstGeom>
          <a:noFill/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81;p31">
            <a:extLst>
              <a:ext uri="{FF2B5EF4-FFF2-40B4-BE49-F238E27FC236}">
                <a16:creationId xmlns:a16="http://schemas.microsoft.com/office/drawing/2014/main" id="{DD977969-6889-CE49-AFC5-E94814D2F66E}"/>
              </a:ext>
            </a:extLst>
          </p:cNvPr>
          <p:cNvSpPr/>
          <p:nvPr/>
        </p:nvSpPr>
        <p:spPr>
          <a:xfrm>
            <a:off x="1275922" y="6110583"/>
            <a:ext cx="129900" cy="12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2;p31">
            <a:extLst>
              <a:ext uri="{FF2B5EF4-FFF2-40B4-BE49-F238E27FC236}">
                <a16:creationId xmlns:a16="http://schemas.microsoft.com/office/drawing/2014/main" id="{DB706A64-9C80-2649-AFE1-7B6A0BA0B581}"/>
              </a:ext>
            </a:extLst>
          </p:cNvPr>
          <p:cNvSpPr txBox="1"/>
          <p:nvPr/>
        </p:nvSpPr>
        <p:spPr>
          <a:xfrm>
            <a:off x="688222" y="5419069"/>
            <a:ext cx="1305300" cy="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latin typeface="Barlow"/>
                <a:ea typeface="Barlow"/>
                <a:cs typeface="Barlow"/>
                <a:sym typeface="Barlow"/>
              </a:rPr>
              <a:t>SUNDAY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13TH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SEPTEMBER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81;p31">
            <a:extLst>
              <a:ext uri="{FF2B5EF4-FFF2-40B4-BE49-F238E27FC236}">
                <a16:creationId xmlns:a16="http://schemas.microsoft.com/office/drawing/2014/main" id="{FA834A9C-66EB-5543-967D-F54527894CCC}"/>
              </a:ext>
            </a:extLst>
          </p:cNvPr>
          <p:cNvSpPr/>
          <p:nvPr/>
        </p:nvSpPr>
        <p:spPr>
          <a:xfrm>
            <a:off x="4539629" y="6110583"/>
            <a:ext cx="129900" cy="12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81;p31">
            <a:extLst>
              <a:ext uri="{FF2B5EF4-FFF2-40B4-BE49-F238E27FC236}">
                <a16:creationId xmlns:a16="http://schemas.microsoft.com/office/drawing/2014/main" id="{999EEB6D-72BF-434B-B950-8E2B12A13E28}"/>
              </a:ext>
            </a:extLst>
          </p:cNvPr>
          <p:cNvSpPr/>
          <p:nvPr/>
        </p:nvSpPr>
        <p:spPr>
          <a:xfrm>
            <a:off x="7536047" y="6110586"/>
            <a:ext cx="129900" cy="12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1;p31">
            <a:extLst>
              <a:ext uri="{FF2B5EF4-FFF2-40B4-BE49-F238E27FC236}">
                <a16:creationId xmlns:a16="http://schemas.microsoft.com/office/drawing/2014/main" id="{D784F6F2-A2C8-A34B-AD4C-180257A709B0}"/>
              </a:ext>
            </a:extLst>
          </p:cNvPr>
          <p:cNvSpPr/>
          <p:nvPr/>
        </p:nvSpPr>
        <p:spPr>
          <a:xfrm>
            <a:off x="10391788" y="6110584"/>
            <a:ext cx="129900" cy="12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82;p31">
            <a:extLst>
              <a:ext uri="{FF2B5EF4-FFF2-40B4-BE49-F238E27FC236}">
                <a16:creationId xmlns:a16="http://schemas.microsoft.com/office/drawing/2014/main" id="{6659D39B-0772-2F40-AB5B-366E73A6B1DA}"/>
              </a:ext>
            </a:extLst>
          </p:cNvPr>
          <p:cNvSpPr txBox="1"/>
          <p:nvPr/>
        </p:nvSpPr>
        <p:spPr>
          <a:xfrm>
            <a:off x="3951929" y="5400523"/>
            <a:ext cx="1305300" cy="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latin typeface="Barlow"/>
                <a:ea typeface="Barlow"/>
                <a:cs typeface="Barlow"/>
                <a:sym typeface="Barlow"/>
              </a:rPr>
              <a:t>TUESDAY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15TH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SEPTEMBER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9E4BD1E7-E0FD-E149-97AC-47D35AE822C5}"/>
              </a:ext>
            </a:extLst>
          </p:cNvPr>
          <p:cNvSpPr txBox="1"/>
          <p:nvPr/>
        </p:nvSpPr>
        <p:spPr>
          <a:xfrm>
            <a:off x="6883397" y="5400523"/>
            <a:ext cx="1305300" cy="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latin typeface="Barlow"/>
                <a:ea typeface="Barlow"/>
                <a:cs typeface="Barlow"/>
                <a:sym typeface="Barlow"/>
              </a:rPr>
              <a:t>THURSDAY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17TH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SEPTEMBER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" name="Google Shape;182;p31">
            <a:extLst>
              <a:ext uri="{FF2B5EF4-FFF2-40B4-BE49-F238E27FC236}">
                <a16:creationId xmlns:a16="http://schemas.microsoft.com/office/drawing/2014/main" id="{BFA99EDE-0B45-4F4C-9969-8850F681B1A4}"/>
              </a:ext>
            </a:extLst>
          </p:cNvPr>
          <p:cNvSpPr txBox="1"/>
          <p:nvPr/>
        </p:nvSpPr>
        <p:spPr>
          <a:xfrm>
            <a:off x="9739138" y="5400523"/>
            <a:ext cx="1305300" cy="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latin typeface="Barlow"/>
                <a:ea typeface="Barlow"/>
                <a:cs typeface="Barlow"/>
                <a:sym typeface="Barlow"/>
              </a:rPr>
              <a:t>FRIDAY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18TH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SEPTEMBER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79291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249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Barlow</vt:lpstr>
      <vt:lpstr>Barlow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Worker, Amanda</dc:creator>
  <cp:lastModifiedBy>Worker, Amanda</cp:lastModifiedBy>
  <cp:revision>2</cp:revision>
  <dcterms:created xsi:type="dcterms:W3CDTF">2020-09-11T11:24:57Z</dcterms:created>
  <dcterms:modified xsi:type="dcterms:W3CDTF">2020-09-11T11:44:51Z</dcterms:modified>
</cp:coreProperties>
</file>