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12A2-3D2D-6720-DA7A-FD01D439E3A5}" v="36" dt="2024-10-28T14:24:22.639"/>
    <p1510:client id="{D9B6ED81-318B-491F-AB62-15CCFBC1E1F1}" v="1" dt="2024-10-28T14:32:52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r>
              <a:rPr lang="en-US" sz="4000"/>
              <a:t>What is the correlation between Flight duration &amp; Ticket prices for domestic flights in India?</a:t>
            </a:r>
            <a:br>
              <a:rPr lang="en-US" sz="8000"/>
            </a:br>
            <a:br>
              <a:rPr lang="en-US" sz="4000"/>
            </a:br>
            <a:r>
              <a:rPr lang="en-US" sz="4000"/>
              <a:t>									</a:t>
            </a:r>
            <a:r>
              <a:rPr lang="en-US" sz="2200"/>
              <a:t>Date:  28/10/2024</a:t>
            </a:r>
            <a:br>
              <a:rPr lang="en-US" sz="80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/>
              <a:t>Group Name: A147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/>
                <a:cs typeface="Calibri"/>
              </a:rPr>
              <a:t>This dataset is interesting to us because </a:t>
            </a:r>
            <a:r>
              <a:rPr lang="en-US" sz="2400" b="0">
                <a:solidFill>
                  <a:schemeClr val="accent2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t</a:t>
            </a:r>
            <a:r>
              <a:rPr lang="en-US" sz="2400" b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</a:t>
            </a:r>
            <a:br>
              <a:rPr lang="en-US" sz="2200" b="0">
                <a:ea typeface="+mj-lt"/>
                <a:cs typeface="+mj-lt"/>
              </a:rPr>
            </a:br>
            <a:br>
              <a:rPr lang="en-US" sz="2400" b="0">
                <a:latin typeface="Calibri"/>
                <a:cs typeface="Calibri" panose="020F0502020204030204" pitchFamily="34" charset="0"/>
              </a:rPr>
            </a:br>
            <a:r>
              <a:rPr lang="en-US" sz="2400" b="0">
                <a:latin typeface="Calibri"/>
                <a:cs typeface="Calibri"/>
              </a:rPr>
              <a:t>Our  Independent variable is: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Flight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>
                <a:latin typeface="Calibri"/>
                <a:cs typeface="Calibri"/>
              </a:rPr>
            </a:br>
            <a:r>
              <a:rPr lang="en-US" sz="2400" b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>
                <a:latin typeface="Calibri"/>
                <a:cs typeface="Calibri"/>
              </a:rPr>
              <a:t>This  Independent variable datatype is : </a:t>
            </a:r>
            <a:r>
              <a:rPr lang="en-US" sz="2400" b="0">
                <a:solidFill>
                  <a:srgbClr val="FF0000"/>
                </a:solidFill>
                <a:latin typeface="Calibri"/>
                <a:cs typeface="Calibri"/>
              </a:rPr>
              <a:t>Interval</a:t>
            </a:r>
            <a:br>
              <a:rPr lang="en-US" sz="2400" b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>
                <a:latin typeface="Calibri"/>
                <a:cs typeface="Calibri"/>
              </a:rPr>
              <a:t> Dependent variable is: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>
                <a:latin typeface="Calibri"/>
                <a:cs typeface="Calibri"/>
              </a:rPr>
            </a:br>
            <a:r>
              <a:rPr lang="en-US" sz="2400" b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>
                <a:latin typeface="Calibri"/>
                <a:cs typeface="Calibri"/>
              </a:rPr>
              <a:t>This Dependent variable datatype is : </a:t>
            </a:r>
            <a:r>
              <a:rPr lang="en-US" sz="2400" b="0">
                <a:solidFill>
                  <a:srgbClr val="FF0000"/>
                </a:solidFill>
                <a:latin typeface="Calibri"/>
                <a:cs typeface="Calibri"/>
              </a:rPr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893914"/>
            <a:ext cx="10640594" cy="2678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/>
              <a:t>What is the relation between 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Flight duration </a:t>
            </a:r>
            <a:r>
              <a:rPr lang="en-US" sz="3600"/>
              <a:t>&amp; 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Ticket prices</a:t>
            </a:r>
            <a:r>
              <a:rPr lang="en-US" sz="3600"/>
              <a:t> for 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domestic flights </a:t>
            </a:r>
            <a:r>
              <a:rPr lang="en-US" sz="3600"/>
              <a:t>in India?</a:t>
            </a:r>
            <a:endParaRPr lang="en-GB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null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 relationship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between flight duration and ticket prices for domestic flights in India.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alternative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 relationship 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between flight duration and ticket prices for domestic flights in India.</a:t>
            </a:r>
            <a:endParaRPr lang="en-US" sz="2400" b="0" spc="0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952799" y="1578833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D1FC41-23C7-41B0-B5F9-BF4CD38AD2ED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e0b66e2b-8ac0-4af7-b642-ec91160566fb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Herts Theme</vt:lpstr>
      <vt:lpstr>What is the correlation between Flight duration &amp; Ticket prices for domestic flights in India?           Date:  28/10/2024 </vt:lpstr>
      <vt:lpstr>This dataset is interesting to us because this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  Our  Independent variable is: Flight Duration                    This  Independent variable datatype is : Interval Our Dependent variable is: Price                    This Dependent variable datatype is : Nominal</vt:lpstr>
      <vt:lpstr> What is the relation between Flight duration &amp; Ticket prices for domestic flights in India?</vt:lpstr>
      <vt:lpstr> 1.  Null hypothesis (Ho):  The null hypothesis states that there is no relationship between flight duration and ticket prices for domestic flights in India.   2. Alternative hypothesis (H1):  The alternative hypothesis states that there is a relationship between flight duration and ticket prices for domestic flights in India.</vt:lpstr>
      <vt:lpstr>Dataset – Airline ticket price in India DS-115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Haroon Shaikh Anwar Basha [Student-PECS]</cp:lastModifiedBy>
  <cp:revision>12</cp:revision>
  <dcterms:created xsi:type="dcterms:W3CDTF">2019-10-01T08:37:56Z</dcterms:created>
  <dcterms:modified xsi:type="dcterms:W3CDTF">2024-10-28T14:32:52Z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