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/>
              <a:t>Group Name: A147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Flight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Ticket 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Ticket price &amp; Flight duration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departing from Delhi </a:t>
            </a:r>
            <a:r>
              <a:rPr lang="en-US" sz="3600" dirty="0"/>
              <a:t>in India?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departing from Delhi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departing from Delhi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753840" y="1486975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Herts Theme</vt:lpstr>
      <vt:lpstr>           Date:  28/10/2024 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Flight Duration                    This  Independent variable datatype is : Continuous Our Dependent variable is: Ticket Price                    This Dependent variable datatype is : Continuous </vt:lpstr>
      <vt:lpstr>  Is there a correlation between Ticket price &amp; Flight duration for domestic flights departing from Delhi in India?   </vt:lpstr>
      <vt:lpstr> 1.  Null hypothesis (Ho):  There is no correlation between flight duration and ticket prices for domestic flights departing from Delhi in India.   2. Alternative hypothesis (H1):  There is a correlation between flight duration and ticket prices for domestic flights departing from Delhi in India.</vt:lpstr>
      <vt:lpstr>Dataset – Airline ticket price in India DS-115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16</cp:revision>
  <dcterms:created xsi:type="dcterms:W3CDTF">2019-10-01T08:37:56Z</dcterms:created>
  <dcterms:modified xsi:type="dcterms:W3CDTF">2024-11-13T14:32:15Z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