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FFD"/>
    <a:srgbClr val="3A86FF"/>
    <a:srgbClr val="8338EC"/>
    <a:srgbClr val="FF006E"/>
    <a:srgbClr val="FB5607"/>
    <a:srgbClr val="FFBE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A7056-FAA1-4AB6-8772-D67A6815EC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A17E4F-A6D3-45D9-A7E7-2725768F4B1B}">
      <dgm:prSet/>
      <dgm:spPr/>
      <dgm:t>
        <a:bodyPr/>
        <a:lstStyle/>
        <a:p>
          <a:r>
            <a:rPr lang="pt-BR" dirty="0" err="1">
              <a:latin typeface="Arciform" pitchFamily="50" charset="0"/>
            </a:rPr>
            <a:t>Arciform</a:t>
          </a:r>
          <a:r>
            <a:rPr lang="pt-BR" dirty="0"/>
            <a:t> </a:t>
          </a:r>
          <a:r>
            <a:rPr lang="pt-BR" dirty="0">
              <a:latin typeface="+mn-lt"/>
            </a:rPr>
            <a:t>– Logo</a:t>
          </a:r>
          <a:endParaRPr lang="en-US" dirty="0">
            <a:latin typeface="+mn-lt"/>
          </a:endParaRPr>
        </a:p>
      </dgm:t>
    </dgm:pt>
    <dgm:pt modelId="{6BF61DE5-FD46-4782-8C59-5D5E06BFD7BB}" type="parTrans" cxnId="{03FA41F4-16A1-4BC5-805B-514EC56906A3}">
      <dgm:prSet/>
      <dgm:spPr/>
      <dgm:t>
        <a:bodyPr/>
        <a:lstStyle/>
        <a:p>
          <a:endParaRPr lang="en-US"/>
        </a:p>
      </dgm:t>
    </dgm:pt>
    <dgm:pt modelId="{1FB60326-2341-40DE-9B3B-BED7B67CEEC4}" type="sibTrans" cxnId="{03FA41F4-16A1-4BC5-805B-514EC56906A3}">
      <dgm:prSet/>
      <dgm:spPr/>
      <dgm:t>
        <a:bodyPr/>
        <a:lstStyle/>
        <a:p>
          <a:endParaRPr lang="en-US"/>
        </a:p>
      </dgm:t>
    </dgm:pt>
    <dgm:pt modelId="{C9483839-9BFB-4268-85FD-0E01EC5FE566}">
      <dgm:prSet/>
      <dgm:spPr/>
      <dgm:t>
        <a:bodyPr/>
        <a:lstStyle/>
        <a:p>
          <a:r>
            <a:rPr lang="pt-BR" dirty="0" err="1">
              <a:latin typeface="Roboto" pitchFamily="2" charset="0"/>
              <a:ea typeface="Roboto" pitchFamily="2" charset="0"/>
              <a:cs typeface="Segoe UI" panose="020B0502040204020203" pitchFamily="34" charset="0"/>
            </a:rPr>
            <a:t>Roboto</a:t>
          </a:r>
          <a:r>
            <a:rPr lang="pt-BR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dirty="0">
              <a:latin typeface="+mn-lt"/>
              <a:cs typeface="Segoe UI" panose="020B0502040204020203" pitchFamily="34" charset="0"/>
            </a:rPr>
            <a:t>- Site</a:t>
          </a:r>
          <a:endParaRPr lang="en-US" dirty="0">
            <a:latin typeface="+mn-lt"/>
          </a:endParaRPr>
        </a:p>
      </dgm:t>
    </dgm:pt>
    <dgm:pt modelId="{B92763FB-B2FB-400E-AAD2-5A5AA1878103}" type="parTrans" cxnId="{26231133-3B63-492C-AB6B-1D727900CAAB}">
      <dgm:prSet/>
      <dgm:spPr/>
      <dgm:t>
        <a:bodyPr/>
        <a:lstStyle/>
        <a:p>
          <a:endParaRPr lang="en-US"/>
        </a:p>
      </dgm:t>
    </dgm:pt>
    <dgm:pt modelId="{502A584C-9D7D-4C48-B309-096C5D77FD31}" type="sibTrans" cxnId="{26231133-3B63-492C-AB6B-1D727900CAAB}">
      <dgm:prSet/>
      <dgm:spPr/>
      <dgm:t>
        <a:bodyPr/>
        <a:lstStyle/>
        <a:p>
          <a:endParaRPr lang="en-US"/>
        </a:p>
      </dgm:t>
    </dgm:pt>
    <dgm:pt modelId="{62931EC0-DC27-4C4E-BD85-3B562C6D9F5C}">
      <dgm:prSet/>
      <dgm:spPr/>
      <dgm:t>
        <a:bodyPr/>
        <a:lstStyle/>
        <a:p>
          <a:r>
            <a:rPr lang="pt-BR" dirty="0">
              <a:latin typeface="Segoe UI" panose="020B0502040204020203" pitchFamily="34" charset="0"/>
              <a:cs typeface="Segoe UI" panose="020B0502040204020203" pitchFamily="34" charset="0"/>
            </a:rPr>
            <a:t>Segoe UI </a:t>
          </a:r>
          <a:r>
            <a:rPr lang="pt-BR" dirty="0">
              <a:latin typeface="+mn-lt"/>
            </a:rPr>
            <a:t>– Site</a:t>
          </a:r>
          <a:endParaRPr lang="en-US" dirty="0">
            <a:latin typeface="+mn-lt"/>
          </a:endParaRPr>
        </a:p>
      </dgm:t>
    </dgm:pt>
    <dgm:pt modelId="{98CAEDA8-875D-45A0-A32B-81E2739D00A4}" type="parTrans" cxnId="{8C9561F5-EEA1-476D-ACB6-595008D7E608}">
      <dgm:prSet/>
      <dgm:spPr/>
      <dgm:t>
        <a:bodyPr/>
        <a:lstStyle/>
        <a:p>
          <a:endParaRPr lang="en-US"/>
        </a:p>
      </dgm:t>
    </dgm:pt>
    <dgm:pt modelId="{A97995A8-44CA-428C-9BAA-EDDFACC04387}" type="sibTrans" cxnId="{8C9561F5-EEA1-476D-ACB6-595008D7E608}">
      <dgm:prSet/>
      <dgm:spPr/>
      <dgm:t>
        <a:bodyPr/>
        <a:lstStyle/>
        <a:p>
          <a:endParaRPr lang="en-US"/>
        </a:p>
      </dgm:t>
    </dgm:pt>
    <dgm:pt modelId="{90C6F774-C035-4B36-B225-B2AA3C783221}" type="pres">
      <dgm:prSet presAssocID="{621A7056-FAA1-4AB6-8772-D67A6815EC9C}" presName="root" presStyleCnt="0">
        <dgm:presLayoutVars>
          <dgm:dir/>
          <dgm:resizeHandles val="exact"/>
        </dgm:presLayoutVars>
      </dgm:prSet>
      <dgm:spPr/>
    </dgm:pt>
    <dgm:pt modelId="{3FB3608E-0B6E-4DE8-B1FB-A506166D08C6}" type="pres">
      <dgm:prSet presAssocID="{5FA17E4F-A6D3-45D9-A7E7-2725768F4B1B}" presName="compNode" presStyleCnt="0"/>
      <dgm:spPr/>
    </dgm:pt>
    <dgm:pt modelId="{E07E69CE-0D60-41E6-9117-99FA5D85291F}" type="pres">
      <dgm:prSet presAssocID="{5FA17E4F-A6D3-45D9-A7E7-2725768F4B1B}" presName="bgRect" presStyleLbl="bgShp" presStyleIdx="0" presStyleCnt="3"/>
      <dgm:spPr/>
    </dgm:pt>
    <dgm:pt modelId="{5CD0B61D-03E2-48B3-81BA-261F0806B434}" type="pres">
      <dgm:prSet presAssocID="{5FA17E4F-A6D3-45D9-A7E7-2725768F4B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B9021F76-4E0D-4336-B7FF-A1C10423BB3F}" type="pres">
      <dgm:prSet presAssocID="{5FA17E4F-A6D3-45D9-A7E7-2725768F4B1B}" presName="spaceRect" presStyleCnt="0"/>
      <dgm:spPr/>
    </dgm:pt>
    <dgm:pt modelId="{B7D76980-F064-4F9B-B2C3-78DDB9E81C48}" type="pres">
      <dgm:prSet presAssocID="{5FA17E4F-A6D3-45D9-A7E7-2725768F4B1B}" presName="parTx" presStyleLbl="revTx" presStyleIdx="0" presStyleCnt="3">
        <dgm:presLayoutVars>
          <dgm:chMax val="0"/>
          <dgm:chPref val="0"/>
        </dgm:presLayoutVars>
      </dgm:prSet>
      <dgm:spPr/>
    </dgm:pt>
    <dgm:pt modelId="{06E341DB-4C47-48FD-8672-020493E90F99}" type="pres">
      <dgm:prSet presAssocID="{1FB60326-2341-40DE-9B3B-BED7B67CEEC4}" presName="sibTrans" presStyleCnt="0"/>
      <dgm:spPr/>
    </dgm:pt>
    <dgm:pt modelId="{BA1A634A-EEDB-4D67-871F-FBF1E915FDA2}" type="pres">
      <dgm:prSet presAssocID="{C9483839-9BFB-4268-85FD-0E01EC5FE566}" presName="compNode" presStyleCnt="0"/>
      <dgm:spPr/>
    </dgm:pt>
    <dgm:pt modelId="{63B17EE0-AA68-40F7-B566-7E48C373E2C6}" type="pres">
      <dgm:prSet presAssocID="{C9483839-9BFB-4268-85FD-0E01EC5FE566}" presName="bgRect" presStyleLbl="bgShp" presStyleIdx="1" presStyleCnt="3"/>
      <dgm:spPr/>
    </dgm:pt>
    <dgm:pt modelId="{7DCAF6CA-D436-4258-900B-0586BC8D48A5}" type="pres">
      <dgm:prSet presAssocID="{C9483839-9BFB-4268-85FD-0E01EC5FE5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85195EB-4D5D-40EA-B693-037D7F89E104}" type="pres">
      <dgm:prSet presAssocID="{C9483839-9BFB-4268-85FD-0E01EC5FE566}" presName="spaceRect" presStyleCnt="0"/>
      <dgm:spPr/>
    </dgm:pt>
    <dgm:pt modelId="{63A6FC74-2B87-4E5E-9EA0-C59A5854F1E0}" type="pres">
      <dgm:prSet presAssocID="{C9483839-9BFB-4268-85FD-0E01EC5FE566}" presName="parTx" presStyleLbl="revTx" presStyleIdx="1" presStyleCnt="3">
        <dgm:presLayoutVars>
          <dgm:chMax val="0"/>
          <dgm:chPref val="0"/>
        </dgm:presLayoutVars>
      </dgm:prSet>
      <dgm:spPr/>
    </dgm:pt>
    <dgm:pt modelId="{59ECBA82-2804-40CC-94AC-FA34E5EA8337}" type="pres">
      <dgm:prSet presAssocID="{502A584C-9D7D-4C48-B309-096C5D77FD31}" presName="sibTrans" presStyleCnt="0"/>
      <dgm:spPr/>
    </dgm:pt>
    <dgm:pt modelId="{CE429441-9128-40F2-807B-1E66E2C5E7BC}" type="pres">
      <dgm:prSet presAssocID="{62931EC0-DC27-4C4E-BD85-3B562C6D9F5C}" presName="compNode" presStyleCnt="0"/>
      <dgm:spPr/>
    </dgm:pt>
    <dgm:pt modelId="{582A74F1-D328-465B-BF4F-A55A96449828}" type="pres">
      <dgm:prSet presAssocID="{62931EC0-DC27-4C4E-BD85-3B562C6D9F5C}" presName="bgRect" presStyleLbl="bgShp" presStyleIdx="2" presStyleCnt="3"/>
      <dgm:spPr/>
    </dgm:pt>
    <dgm:pt modelId="{AAE1256F-E578-4808-8478-E359153B8596}" type="pres">
      <dgm:prSet presAssocID="{62931EC0-DC27-4C4E-BD85-3B562C6D9F5C}" presName="iconRect" presStyleLbl="node1" presStyleIdx="2" presStyleCnt="3" custLinFactNeighborX="-7479" custLinFactNeighborY="-12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8312F069-57AA-46C7-A95C-AD2467279D86}" type="pres">
      <dgm:prSet presAssocID="{62931EC0-DC27-4C4E-BD85-3B562C6D9F5C}" presName="spaceRect" presStyleCnt="0"/>
      <dgm:spPr/>
    </dgm:pt>
    <dgm:pt modelId="{00188D6E-FD9E-4DED-AE81-E77431E29D7B}" type="pres">
      <dgm:prSet presAssocID="{62931EC0-DC27-4C4E-BD85-3B562C6D9F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FD3E16-28A3-4BE9-8BC6-A0BC06331428}" type="presOf" srcId="{C9483839-9BFB-4268-85FD-0E01EC5FE566}" destId="{63A6FC74-2B87-4E5E-9EA0-C59A5854F1E0}" srcOrd="0" destOrd="0" presId="urn:microsoft.com/office/officeart/2018/2/layout/IconVerticalSolidList"/>
    <dgm:cxn modelId="{26231133-3B63-492C-AB6B-1D727900CAAB}" srcId="{621A7056-FAA1-4AB6-8772-D67A6815EC9C}" destId="{C9483839-9BFB-4268-85FD-0E01EC5FE566}" srcOrd="1" destOrd="0" parTransId="{B92763FB-B2FB-400E-AAD2-5A5AA1878103}" sibTransId="{502A584C-9D7D-4C48-B309-096C5D77FD31}"/>
    <dgm:cxn modelId="{06D3A847-901F-4994-BDB5-8B7B5EA324E6}" type="presOf" srcId="{62931EC0-DC27-4C4E-BD85-3B562C6D9F5C}" destId="{00188D6E-FD9E-4DED-AE81-E77431E29D7B}" srcOrd="0" destOrd="0" presId="urn:microsoft.com/office/officeart/2018/2/layout/IconVerticalSolidList"/>
    <dgm:cxn modelId="{3290F36F-8A13-400F-919D-F7EEFF11A8D7}" type="presOf" srcId="{5FA17E4F-A6D3-45D9-A7E7-2725768F4B1B}" destId="{B7D76980-F064-4F9B-B2C3-78DDB9E81C48}" srcOrd="0" destOrd="0" presId="urn:microsoft.com/office/officeart/2018/2/layout/IconVerticalSolidList"/>
    <dgm:cxn modelId="{797DA189-6444-42F2-BA57-D2A5166DCEDD}" type="presOf" srcId="{621A7056-FAA1-4AB6-8772-D67A6815EC9C}" destId="{90C6F774-C035-4B36-B225-B2AA3C783221}" srcOrd="0" destOrd="0" presId="urn:microsoft.com/office/officeart/2018/2/layout/IconVerticalSolidList"/>
    <dgm:cxn modelId="{03FA41F4-16A1-4BC5-805B-514EC56906A3}" srcId="{621A7056-FAA1-4AB6-8772-D67A6815EC9C}" destId="{5FA17E4F-A6D3-45D9-A7E7-2725768F4B1B}" srcOrd="0" destOrd="0" parTransId="{6BF61DE5-FD46-4782-8C59-5D5E06BFD7BB}" sibTransId="{1FB60326-2341-40DE-9B3B-BED7B67CEEC4}"/>
    <dgm:cxn modelId="{8C9561F5-EEA1-476D-ACB6-595008D7E608}" srcId="{621A7056-FAA1-4AB6-8772-D67A6815EC9C}" destId="{62931EC0-DC27-4C4E-BD85-3B562C6D9F5C}" srcOrd="2" destOrd="0" parTransId="{98CAEDA8-875D-45A0-A32B-81E2739D00A4}" sibTransId="{A97995A8-44CA-428C-9BAA-EDDFACC04387}"/>
    <dgm:cxn modelId="{2631E429-73FD-4AEE-ABC3-437DFA041712}" type="presParOf" srcId="{90C6F774-C035-4B36-B225-B2AA3C783221}" destId="{3FB3608E-0B6E-4DE8-B1FB-A506166D08C6}" srcOrd="0" destOrd="0" presId="urn:microsoft.com/office/officeart/2018/2/layout/IconVerticalSolidList"/>
    <dgm:cxn modelId="{DB4788D1-28E2-4117-81A2-DC15A8CE8F9D}" type="presParOf" srcId="{3FB3608E-0B6E-4DE8-B1FB-A506166D08C6}" destId="{E07E69CE-0D60-41E6-9117-99FA5D85291F}" srcOrd="0" destOrd="0" presId="urn:microsoft.com/office/officeart/2018/2/layout/IconVerticalSolidList"/>
    <dgm:cxn modelId="{E13C0AD3-8B05-4271-9FF4-BE4DB1C640E7}" type="presParOf" srcId="{3FB3608E-0B6E-4DE8-B1FB-A506166D08C6}" destId="{5CD0B61D-03E2-48B3-81BA-261F0806B434}" srcOrd="1" destOrd="0" presId="urn:microsoft.com/office/officeart/2018/2/layout/IconVerticalSolidList"/>
    <dgm:cxn modelId="{EF88DAEB-4F40-45D3-9992-FD97D350F81E}" type="presParOf" srcId="{3FB3608E-0B6E-4DE8-B1FB-A506166D08C6}" destId="{B9021F76-4E0D-4336-B7FF-A1C10423BB3F}" srcOrd="2" destOrd="0" presId="urn:microsoft.com/office/officeart/2018/2/layout/IconVerticalSolidList"/>
    <dgm:cxn modelId="{F69A1249-84A4-44E7-A35D-3305CEFAE377}" type="presParOf" srcId="{3FB3608E-0B6E-4DE8-B1FB-A506166D08C6}" destId="{B7D76980-F064-4F9B-B2C3-78DDB9E81C48}" srcOrd="3" destOrd="0" presId="urn:microsoft.com/office/officeart/2018/2/layout/IconVerticalSolidList"/>
    <dgm:cxn modelId="{7269B0D4-864C-4635-90ED-D016AC671386}" type="presParOf" srcId="{90C6F774-C035-4B36-B225-B2AA3C783221}" destId="{06E341DB-4C47-48FD-8672-020493E90F99}" srcOrd="1" destOrd="0" presId="urn:microsoft.com/office/officeart/2018/2/layout/IconVerticalSolidList"/>
    <dgm:cxn modelId="{7F8D0E1F-C044-4BB8-B976-BC260A47A545}" type="presParOf" srcId="{90C6F774-C035-4B36-B225-B2AA3C783221}" destId="{BA1A634A-EEDB-4D67-871F-FBF1E915FDA2}" srcOrd="2" destOrd="0" presId="urn:microsoft.com/office/officeart/2018/2/layout/IconVerticalSolidList"/>
    <dgm:cxn modelId="{8A10DA88-0C36-4E1C-87C4-17690F72352C}" type="presParOf" srcId="{BA1A634A-EEDB-4D67-871F-FBF1E915FDA2}" destId="{63B17EE0-AA68-40F7-B566-7E48C373E2C6}" srcOrd="0" destOrd="0" presId="urn:microsoft.com/office/officeart/2018/2/layout/IconVerticalSolidList"/>
    <dgm:cxn modelId="{DCF8A39E-CBF2-4DDF-BF55-9AA9D1A73502}" type="presParOf" srcId="{BA1A634A-EEDB-4D67-871F-FBF1E915FDA2}" destId="{7DCAF6CA-D436-4258-900B-0586BC8D48A5}" srcOrd="1" destOrd="0" presId="urn:microsoft.com/office/officeart/2018/2/layout/IconVerticalSolidList"/>
    <dgm:cxn modelId="{B8C26677-F033-4C57-8AA9-7BC6394FEF2D}" type="presParOf" srcId="{BA1A634A-EEDB-4D67-871F-FBF1E915FDA2}" destId="{985195EB-4D5D-40EA-B693-037D7F89E104}" srcOrd="2" destOrd="0" presId="urn:microsoft.com/office/officeart/2018/2/layout/IconVerticalSolidList"/>
    <dgm:cxn modelId="{F27AA49E-EA83-4242-9584-63325E486F9B}" type="presParOf" srcId="{BA1A634A-EEDB-4D67-871F-FBF1E915FDA2}" destId="{63A6FC74-2B87-4E5E-9EA0-C59A5854F1E0}" srcOrd="3" destOrd="0" presId="urn:microsoft.com/office/officeart/2018/2/layout/IconVerticalSolidList"/>
    <dgm:cxn modelId="{345C58C9-FCE6-4899-A493-390B5BAC7287}" type="presParOf" srcId="{90C6F774-C035-4B36-B225-B2AA3C783221}" destId="{59ECBA82-2804-40CC-94AC-FA34E5EA8337}" srcOrd="3" destOrd="0" presId="urn:microsoft.com/office/officeart/2018/2/layout/IconVerticalSolidList"/>
    <dgm:cxn modelId="{93D91452-D123-4D30-BDB3-EB7406693309}" type="presParOf" srcId="{90C6F774-C035-4B36-B225-B2AA3C783221}" destId="{CE429441-9128-40F2-807B-1E66E2C5E7BC}" srcOrd="4" destOrd="0" presId="urn:microsoft.com/office/officeart/2018/2/layout/IconVerticalSolidList"/>
    <dgm:cxn modelId="{5A84F890-F627-49EB-84A5-22A9409EEE61}" type="presParOf" srcId="{CE429441-9128-40F2-807B-1E66E2C5E7BC}" destId="{582A74F1-D328-465B-BF4F-A55A96449828}" srcOrd="0" destOrd="0" presId="urn:microsoft.com/office/officeart/2018/2/layout/IconVerticalSolidList"/>
    <dgm:cxn modelId="{EFD805BE-8417-493B-9D66-3E4DA2E16469}" type="presParOf" srcId="{CE429441-9128-40F2-807B-1E66E2C5E7BC}" destId="{AAE1256F-E578-4808-8478-E359153B8596}" srcOrd="1" destOrd="0" presId="urn:microsoft.com/office/officeart/2018/2/layout/IconVerticalSolidList"/>
    <dgm:cxn modelId="{7575B0E1-CEFA-48DD-872C-0FC2DD9496DE}" type="presParOf" srcId="{CE429441-9128-40F2-807B-1E66E2C5E7BC}" destId="{8312F069-57AA-46C7-A95C-AD2467279D86}" srcOrd="2" destOrd="0" presId="urn:microsoft.com/office/officeart/2018/2/layout/IconVerticalSolidList"/>
    <dgm:cxn modelId="{2F016124-BF80-4CD0-A402-2C0E334FCA61}" type="presParOf" srcId="{CE429441-9128-40F2-807B-1E66E2C5E7BC}" destId="{00188D6E-FD9E-4DED-AE81-E77431E29D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E69CE-0D60-41E6-9117-99FA5D85291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0B61D-03E2-48B3-81BA-261F0806B43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76980-F064-4F9B-B2C3-78DDB9E81C4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>
              <a:latin typeface="Arciform" pitchFamily="50" charset="0"/>
            </a:rPr>
            <a:t>Arciform</a:t>
          </a:r>
          <a:r>
            <a:rPr lang="pt-BR" sz="2500" kern="1200" dirty="0"/>
            <a:t> </a:t>
          </a:r>
          <a:r>
            <a:rPr lang="pt-BR" sz="2500" kern="1200" dirty="0">
              <a:latin typeface="+mn-lt"/>
            </a:rPr>
            <a:t>– Logo</a:t>
          </a:r>
          <a:endParaRPr lang="en-US" sz="2500" kern="1200" dirty="0">
            <a:latin typeface="+mn-lt"/>
          </a:endParaRPr>
        </a:p>
      </dsp:txBody>
      <dsp:txXfrm>
        <a:off x="1941716" y="718"/>
        <a:ext cx="4571887" cy="1681139"/>
      </dsp:txXfrm>
    </dsp:sp>
    <dsp:sp modelId="{63B17EE0-AA68-40F7-B566-7E48C373E2C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AF6CA-D436-4258-900B-0586BC8D48A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FC74-2B87-4E5E-9EA0-C59A5854F1E0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 err="1">
              <a:latin typeface="Roboto" pitchFamily="2" charset="0"/>
              <a:ea typeface="Roboto" pitchFamily="2" charset="0"/>
              <a:cs typeface="Segoe UI" panose="020B0502040204020203" pitchFamily="34" charset="0"/>
            </a:rPr>
            <a:t>Roboto</a:t>
          </a:r>
          <a:r>
            <a:rPr lang="pt-BR" sz="25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pt-BR" sz="2500" kern="1200" dirty="0">
              <a:latin typeface="+mn-lt"/>
              <a:cs typeface="Segoe UI" panose="020B0502040204020203" pitchFamily="34" charset="0"/>
            </a:rPr>
            <a:t>- Site</a:t>
          </a:r>
          <a:endParaRPr lang="en-US" sz="2500" kern="1200" dirty="0">
            <a:latin typeface="+mn-lt"/>
          </a:endParaRPr>
        </a:p>
      </dsp:txBody>
      <dsp:txXfrm>
        <a:off x="1941716" y="2102143"/>
        <a:ext cx="4571887" cy="1681139"/>
      </dsp:txXfrm>
    </dsp:sp>
    <dsp:sp modelId="{582A74F1-D328-465B-BF4F-A55A96449828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1256F-E578-4808-8478-E359153B8596}">
      <dsp:nvSpPr>
        <dsp:cNvPr id="0" name=""/>
        <dsp:cNvSpPr/>
      </dsp:nvSpPr>
      <dsp:spPr>
        <a:xfrm>
          <a:off x="439391" y="4570312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88D6E-FD9E-4DED-AE81-E77431E29D7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latin typeface="Segoe UI" panose="020B0502040204020203" pitchFamily="34" charset="0"/>
              <a:cs typeface="Segoe UI" panose="020B0502040204020203" pitchFamily="34" charset="0"/>
            </a:rPr>
            <a:t>Segoe UI </a:t>
          </a:r>
          <a:r>
            <a:rPr lang="pt-BR" sz="2500" kern="1200" dirty="0">
              <a:latin typeface="+mn-lt"/>
            </a:rPr>
            <a:t>– Site</a:t>
          </a:r>
          <a:endParaRPr lang="en-US" sz="2500" kern="1200" dirty="0">
            <a:latin typeface="+mn-lt"/>
          </a:endParaRP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5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9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02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45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0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3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9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14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1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02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5D49-0E27-4A9B-9C9F-65C00245331A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17F2-C023-47EE-B81A-8436C285D0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03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0CDE09-6B13-494D-BB23-A687976E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pt-BR" sz="12000" dirty="0">
                <a:solidFill>
                  <a:schemeClr val="bg1"/>
                </a:solidFill>
              </a:rPr>
              <a:t>Close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DC8421-DA4B-4438-8A08-DCBA68A8E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Design e Conceitos Estéticos - Prototipagem</a:t>
            </a: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302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65DE92-5376-40E3-B76B-E61BA2B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Logos - 01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F90EF9A0-02D6-48F7-ADA3-A74F97FC0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93745"/>
            <a:ext cx="3425609" cy="3425609"/>
          </a:xfrm>
          <a:prstGeom prst="rect">
            <a:avLst/>
          </a:prstGeom>
        </p:spPr>
      </p:pic>
      <p:pic>
        <p:nvPicPr>
          <p:cNvPr id="5" name="Espaço Reservado para Conteúdo 4" descr="Uma imagem contendo desenho, luz, comida&#10;&#10;Descrição gerada automaticamente">
            <a:extLst>
              <a:ext uri="{FF2B5EF4-FFF2-40B4-BE49-F238E27FC236}">
                <a16:creationId xmlns:a16="http://schemas.microsoft.com/office/drawing/2014/main" id="{E5A86E01-3A97-45E4-8516-1DBFC3C05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589887"/>
            <a:ext cx="3433324" cy="343332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Uma imagem contendo luz&#10;&#10;Descrição gerada automaticamente">
            <a:extLst>
              <a:ext uri="{FF2B5EF4-FFF2-40B4-BE49-F238E27FC236}">
                <a16:creationId xmlns:a16="http://schemas.microsoft.com/office/drawing/2014/main" id="{98090E42-076F-4F8F-834A-A7D8B084D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616905"/>
            <a:ext cx="3423916" cy="342391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75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6664-FFA7-46C2-9179-897756D3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242434"/>
            <a:ext cx="8584676" cy="782672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Logos - 02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DFC0E0-650B-4D4C-859D-ECDB6E76C553}"/>
              </a:ext>
            </a:extLst>
          </p:cNvPr>
          <p:cNvSpPr txBox="1"/>
          <p:nvPr/>
        </p:nvSpPr>
        <p:spPr>
          <a:xfrm>
            <a:off x="8347503" y="1698556"/>
            <a:ext cx="4081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600" dirty="0">
                <a:solidFill>
                  <a:srgbClr val="FFBE0B"/>
                </a:solidFill>
                <a:latin typeface="Arciform" pitchFamily="50" charset="0"/>
              </a:rPr>
              <a:t>C</a:t>
            </a:r>
            <a:r>
              <a:rPr lang="pt-BR" sz="9600" dirty="0">
                <a:solidFill>
                  <a:srgbClr val="FB5607"/>
                </a:solidFill>
                <a:latin typeface="Arciform" pitchFamily="50" charset="0"/>
              </a:rPr>
              <a:t>l</a:t>
            </a:r>
            <a:r>
              <a:rPr lang="pt-BR" sz="9600" dirty="0">
                <a:solidFill>
                  <a:srgbClr val="FF006E"/>
                </a:solidFill>
                <a:latin typeface="Arciform" pitchFamily="50" charset="0"/>
              </a:rPr>
              <a:t>o</a:t>
            </a:r>
            <a:r>
              <a:rPr lang="pt-BR" sz="9600" dirty="0">
                <a:solidFill>
                  <a:srgbClr val="8338EC"/>
                </a:solidFill>
                <a:latin typeface="Arciform" pitchFamily="50" charset="0"/>
              </a:rPr>
              <a:t>s</a:t>
            </a:r>
            <a:r>
              <a:rPr lang="pt-BR" sz="9600" dirty="0">
                <a:solidFill>
                  <a:srgbClr val="3A86FF"/>
                </a:solidFill>
                <a:latin typeface="Arciform" pitchFamily="50" charset="0"/>
              </a:rPr>
              <a:t>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0AF3D6-E6D8-422A-B5F5-F9FCE2FD0825}"/>
              </a:ext>
            </a:extLst>
          </p:cNvPr>
          <p:cNvSpPr txBox="1"/>
          <p:nvPr/>
        </p:nvSpPr>
        <p:spPr>
          <a:xfrm>
            <a:off x="836639" y="1663975"/>
            <a:ext cx="4081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600" dirty="0">
                <a:solidFill>
                  <a:schemeClr val="bg1"/>
                </a:solidFill>
                <a:latin typeface="Arciform" pitchFamily="50" charset="0"/>
              </a:rPr>
              <a:t>Close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181DF-A964-4C99-9460-AF10C6CABA57}"/>
              </a:ext>
            </a:extLst>
          </p:cNvPr>
          <p:cNvSpPr txBox="1"/>
          <p:nvPr/>
        </p:nvSpPr>
        <p:spPr>
          <a:xfrm>
            <a:off x="8253038" y="1724615"/>
            <a:ext cx="4081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9600" dirty="0">
                <a:solidFill>
                  <a:srgbClr val="F4FFFD"/>
                </a:solidFill>
                <a:latin typeface="Arciform" pitchFamily="50" charset="0"/>
              </a:rPr>
              <a:t>Close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B61798-4111-4370-97FE-263F27E78D55}"/>
              </a:ext>
            </a:extLst>
          </p:cNvPr>
          <p:cNvSpPr txBox="1"/>
          <p:nvPr/>
        </p:nvSpPr>
        <p:spPr>
          <a:xfrm>
            <a:off x="4578627" y="1672497"/>
            <a:ext cx="4081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FFBE0B"/>
                </a:solidFill>
                <a:latin typeface="Arciform" pitchFamily="50" charset="0"/>
              </a:rPr>
              <a:t>C</a:t>
            </a:r>
            <a:r>
              <a:rPr lang="pt-BR" sz="9600" dirty="0">
                <a:solidFill>
                  <a:srgbClr val="FB5607"/>
                </a:solidFill>
                <a:latin typeface="Arciform" pitchFamily="50" charset="0"/>
              </a:rPr>
              <a:t>l</a:t>
            </a:r>
            <a:r>
              <a:rPr lang="pt-BR" sz="9600" dirty="0">
                <a:solidFill>
                  <a:srgbClr val="FF006E"/>
                </a:solidFill>
                <a:latin typeface="Arciform" pitchFamily="50" charset="0"/>
              </a:rPr>
              <a:t>o</a:t>
            </a:r>
            <a:r>
              <a:rPr lang="pt-BR" sz="9600" dirty="0">
                <a:solidFill>
                  <a:srgbClr val="8338EC"/>
                </a:solidFill>
                <a:latin typeface="Arciform" pitchFamily="50" charset="0"/>
              </a:rPr>
              <a:t>s</a:t>
            </a:r>
            <a:r>
              <a:rPr lang="pt-BR" sz="9600" dirty="0">
                <a:solidFill>
                  <a:srgbClr val="3A86FF"/>
                </a:solidFill>
                <a:latin typeface="Arciform" pitchFamily="50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61878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3C5EA8-CF84-4578-879D-99149372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4380912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262626"/>
                </a:solidFill>
              </a:rPr>
              <a:t>Paleta</a:t>
            </a:r>
          </a:p>
        </p:txBody>
      </p:sp>
      <p:pic>
        <p:nvPicPr>
          <p:cNvPr id="5" name="Espaço Reservado para Conteúdo 4" descr="Padrão do plano de fundo&#10;&#10;Descrição gerada automaticamente">
            <a:extLst>
              <a:ext uri="{FF2B5EF4-FFF2-40B4-BE49-F238E27FC236}">
                <a16:creationId xmlns:a16="http://schemas.microsoft.com/office/drawing/2014/main" id="{CB46B2F8-8065-494F-93C8-828E3C8E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09" y="971268"/>
            <a:ext cx="9997179" cy="29565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5AA14B4-B6C5-4BEB-8ED1-1E385B21E5C3}"/>
              </a:ext>
            </a:extLst>
          </p:cNvPr>
          <p:cNvSpPr txBox="1"/>
          <p:nvPr/>
        </p:nvSpPr>
        <p:spPr>
          <a:xfrm>
            <a:off x="1097409" y="5886732"/>
            <a:ext cx="1045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pt-BR" sz="2400" dirty="0">
                <a:solidFill>
                  <a:srgbClr val="FFBE0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FFBD00            </a:t>
            </a:r>
            <a:r>
              <a:rPr lang="pt-BR" sz="2400" dirty="0">
                <a:solidFill>
                  <a:srgbClr val="FB560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FF5400   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pt-BR" sz="2400" dirty="0">
                <a:solidFill>
                  <a:srgbClr val="FF006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FF0054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pt-BR" sz="2400" dirty="0">
                <a:solidFill>
                  <a:srgbClr val="8338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9E0059 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pt-BR" sz="2400" dirty="0">
                <a:solidFill>
                  <a:srgbClr val="3A8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390099</a:t>
            </a:r>
          </a:p>
        </p:txBody>
      </p:sp>
    </p:spTree>
    <p:extLst>
      <p:ext uri="{BB962C8B-B14F-4D97-AF65-F5344CB8AC3E}">
        <p14:creationId xmlns:p14="http://schemas.microsoft.com/office/powerpoint/2010/main" val="148592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10093-669C-42D0-B857-84ED92D0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Fontes a serem usadas (por hora):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777647B-8DD7-45C3-84FA-C1E9CA51C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0722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19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AFF2CD-CB2D-489C-89E2-20198166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Notas e Opiniões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65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lo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0099"/>
      </a:accent1>
      <a:accent2>
        <a:srgbClr val="9E0059"/>
      </a:accent2>
      <a:accent3>
        <a:srgbClr val="FF0054"/>
      </a:accent3>
      <a:accent4>
        <a:srgbClr val="FF5400"/>
      </a:accent4>
      <a:accent5>
        <a:srgbClr val="FFBD00"/>
      </a:accent5>
      <a:accent6>
        <a:srgbClr val="FFFFFF"/>
      </a:accent6>
      <a:hlink>
        <a:srgbClr val="00B050"/>
      </a:hlink>
      <a:folHlink>
        <a:srgbClr val="FFC00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Arciform</vt:lpstr>
      <vt:lpstr>Arial</vt:lpstr>
      <vt:lpstr>Calibri</vt:lpstr>
      <vt:lpstr>Calibri Light</vt:lpstr>
      <vt:lpstr>Gill Sans MT</vt:lpstr>
      <vt:lpstr>Roboto</vt:lpstr>
      <vt:lpstr>Segoe UI</vt:lpstr>
      <vt:lpstr>Office Theme</vt:lpstr>
      <vt:lpstr>Close</vt:lpstr>
      <vt:lpstr>Logos - 01</vt:lpstr>
      <vt:lpstr>Logos - 02</vt:lpstr>
      <vt:lpstr>Paleta</vt:lpstr>
      <vt:lpstr>Fontes a serem usadas (por hora):</vt:lpstr>
      <vt:lpstr>Notas e Opiniões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</dc:title>
  <dc:creator>amanda da silva nunes</dc:creator>
  <cp:lastModifiedBy>amanda da silva nunes</cp:lastModifiedBy>
  <cp:revision>2</cp:revision>
  <dcterms:created xsi:type="dcterms:W3CDTF">2020-10-02T21:44:11Z</dcterms:created>
  <dcterms:modified xsi:type="dcterms:W3CDTF">2020-10-06T16:20:27Z</dcterms:modified>
</cp:coreProperties>
</file>