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C707575-92CD-488C-8795-DE0C89FF6D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07575-92CD-488C-8795-DE0C89FF6D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8" name="Slide Number Placeholder 7"/>
          <p:cNvSpPr>
            <a:spLocks noGrp="1"/>
          </p:cNvSpPr>
          <p:nvPr>
            <p:ph type="sldNum" sz="quarter" idx="11"/>
          </p:nvPr>
        </p:nvSpPr>
        <p:spPr/>
        <p:txBody>
          <a:bodyPr/>
          <a:lstStyle/>
          <a:p>
            <a:fld id="{FC707575-92CD-488C-8795-DE0C89FF6D4F}"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993272-09A1-4044-930A-BEE0FFA0D324}" type="datetimeFigureOut">
              <a:rPr lang="en-US" smtClean="0"/>
              <a:pPr/>
              <a:t>12/15/2020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C707575-92CD-488C-8795-DE0C89FF6D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B993272-09A1-4044-930A-BEE0FFA0D324}" type="datetimeFigureOut">
              <a:rPr lang="en-US" smtClean="0"/>
              <a:pPr/>
              <a:t>12/15/2020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07575-92CD-488C-8795-DE0C89FF6D4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B993272-09A1-4044-930A-BEE0FFA0D324}" type="datetimeFigureOut">
              <a:rPr lang="en-US" smtClean="0"/>
              <a:pPr/>
              <a:t>12/15/2020</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C707575-92CD-488C-8795-DE0C89FF6D4F}"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rlz=1C1CHBD_enIN913IN913&amp;sxsrf=ALeKk02RRPjTPmEsjalLJfRc3q0YpUDgzg:1607965302000&amp;q=Yashavant+Kanetkar&amp;stick=H4sIAAAAAAAAAONgVuLUz9U3SDKurCh6xGjCLfDyxz1hKe1Ja05eY1Tl4grOyC93zSvJLKkUEudig7J4pbi5ELp4FrEKRSYWZySWJeaVKHgn5qWWZCcWAQB-A54oWQAAAA" TargetMode="Externa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hyperlink" Target="http://forums.codeblocks.org/index.php?topic=12119.0" TargetMode="External"/><Relationship Id="rId5" Type="http://schemas.openxmlformats.org/officeDocument/2006/relationships/hyperlink" Target="https://www.tutorialspoint.com/cprogramming/c_file_io.htm" TargetMode="External"/><Relationship Id="rId4" Type="http://schemas.openxmlformats.org/officeDocument/2006/relationships/hyperlink" Target="https://www.geeksforgeeks.org/basics-file-handling-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Colleges in Faridabad | Joon Square Faridabad"/>
          <p:cNvPicPr>
            <a:picLocks noChangeAspect="1" noChangeArrowheads="1"/>
          </p:cNvPicPr>
          <p:nvPr/>
        </p:nvPicPr>
        <p:blipFill>
          <a:blip r:embed="rId2" cstate="print">
            <a:lum bright="20000" contrast="-40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1000100" y="142853"/>
            <a:ext cx="7286676" cy="78581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1001">
            <a:schemeClr val="lt1"/>
          </a:fillRef>
          <a:effectRef idx="1">
            <a:schemeClr val="accent1"/>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SDIET Management </a:t>
            </a:r>
            <a:r>
              <a:rPr lang="en-IN"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System</a:t>
            </a:r>
            <a:endParaRPr lang="en-IN"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Subtitle 2"/>
          <p:cNvSpPr>
            <a:spLocks noGrp="1"/>
          </p:cNvSpPr>
          <p:nvPr>
            <p:ph type="subTitle" idx="1"/>
          </p:nvPr>
        </p:nvSpPr>
        <p:spPr>
          <a:xfrm>
            <a:off x="214282" y="5357826"/>
            <a:ext cx="5072098" cy="1357298"/>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en-IN" sz="2400" dirty="0" smtClean="0"/>
              <a:t>Presented by: Amandeep Singh</a:t>
            </a:r>
          </a:p>
          <a:p>
            <a:pPr algn="l"/>
            <a:r>
              <a:rPr lang="en-IN" sz="2400" dirty="0" smtClean="0"/>
              <a:t>Roll No.: 19020004014</a:t>
            </a:r>
          </a:p>
          <a:p>
            <a:pPr algn="l"/>
            <a:r>
              <a:rPr lang="en-IN" sz="2400" dirty="0" smtClean="0"/>
              <a:t>Submitted to: Nidhi Mam</a:t>
            </a:r>
            <a:endParaRPr lang="en-IN" sz="2400" dirty="0"/>
          </a:p>
        </p:txBody>
      </p:sp>
      <p:pic>
        <p:nvPicPr>
          <p:cNvPr id="1028" name="Picture 4" descr="SDIET"/>
          <p:cNvPicPr>
            <a:picLocks noChangeAspect="1" noChangeArrowheads="1"/>
          </p:cNvPicPr>
          <p:nvPr/>
        </p:nvPicPr>
        <p:blipFill>
          <a:blip r:embed="rId3" cstate="print">
            <a:lum bright="-10000" contrast="40000"/>
          </a:blip>
          <a:srcRect/>
          <a:stretch>
            <a:fillRect/>
          </a:stretch>
        </p:blipFill>
        <p:spPr bwMode="auto">
          <a:xfrm>
            <a:off x="6245506" y="4286256"/>
            <a:ext cx="2708403" cy="24477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571472" y="428604"/>
            <a:ext cx="2590411" cy="2214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531" name="Picture 3"/>
          <p:cNvPicPr>
            <a:picLocks noChangeAspect="1" noChangeArrowheads="1"/>
          </p:cNvPicPr>
          <p:nvPr/>
        </p:nvPicPr>
        <p:blipFill>
          <a:blip r:embed="rId3" cstate="print"/>
          <a:srcRect/>
          <a:stretch>
            <a:fillRect/>
          </a:stretch>
        </p:blipFill>
        <p:spPr bwMode="auto">
          <a:xfrm>
            <a:off x="571472" y="3143248"/>
            <a:ext cx="5581650" cy="3133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428992" y="285728"/>
            <a:ext cx="5072098" cy="2308324"/>
          </a:xfrm>
          <a:prstGeom prst="rect">
            <a:avLst/>
          </a:prstGeom>
          <a:noFill/>
        </p:spPr>
        <p:txBody>
          <a:bodyPr wrap="square" lIns="91440" tIns="45720" rIns="91440" bIns="45720">
            <a:spAutoFit/>
          </a:bodyPr>
          <a:lstStyle/>
          <a:p>
            <a:pPr algn="ctr"/>
            <a:r>
              <a:rPr lang="en-US"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Admission </a:t>
            </a:r>
          </a:p>
          <a:p>
            <a:pPr algn="ctr"/>
            <a:r>
              <a:rPr lang="en-US"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Session</a:t>
            </a:r>
            <a:endParaRPr lang="en-US"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435013" y="2143116"/>
            <a:ext cx="8351829" cy="3752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227311" y="785794"/>
            <a:ext cx="599395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FEE STRUCTURE</a:t>
            </a:r>
          </a:p>
        </p:txBody>
      </p:sp>
    </p:spTree>
  </p:cSld>
  <p:clrMapOvr>
    <a:masterClrMapping/>
  </p:clrMapOvr>
  <p:transition>
    <p:comb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714348" y="1714488"/>
            <a:ext cx="7791450" cy="4391025"/>
          </a:xfrm>
          <a:prstGeom prst="rect">
            <a:avLst/>
          </a:prstGeom>
          <a:noFill/>
          <a:ln w="9525">
            <a:noFill/>
            <a:miter lim="800000"/>
            <a:headEnd/>
            <a:tailEnd/>
          </a:ln>
          <a:effectLst/>
        </p:spPr>
      </p:pic>
      <p:sp>
        <p:nvSpPr>
          <p:cNvPr id="3" name="Rectangle 2"/>
          <p:cNvSpPr/>
          <p:nvPr/>
        </p:nvSpPr>
        <p:spPr>
          <a:xfrm>
            <a:off x="1140004" y="500042"/>
            <a:ext cx="662207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CONTACT DETAILS</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cstate="print"/>
          <a:srcRect/>
          <a:stretch>
            <a:fillRect/>
          </a:stretch>
        </p:blipFill>
        <p:spPr bwMode="auto">
          <a:xfrm>
            <a:off x="928662" y="1785926"/>
            <a:ext cx="7000924" cy="4751809"/>
          </a:xfrm>
          <a:prstGeom prst="rect">
            <a:avLst/>
          </a:prstGeom>
          <a:noFill/>
          <a:ln w="9525">
            <a:noFill/>
            <a:miter lim="800000"/>
            <a:headEnd/>
            <a:tailEnd/>
          </a:ln>
          <a:effectLst/>
        </p:spPr>
      </p:pic>
      <p:sp>
        <p:nvSpPr>
          <p:cNvPr id="5" name="Rectangle 4"/>
          <p:cNvSpPr/>
          <p:nvPr/>
        </p:nvSpPr>
        <p:spPr>
          <a:xfrm>
            <a:off x="1138016" y="500042"/>
            <a:ext cx="676339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Student Information</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500034" y="714356"/>
            <a:ext cx="4648200" cy="5438775"/>
          </a:xfrm>
          <a:prstGeom prst="rect">
            <a:avLst/>
          </a:prstGeom>
          <a:noFill/>
          <a:ln w="9525">
            <a:noFill/>
            <a:miter lim="800000"/>
            <a:headEnd/>
            <a:tailEnd/>
          </a:ln>
          <a:effectLst/>
        </p:spPr>
      </p:pic>
      <p:sp>
        <p:nvSpPr>
          <p:cNvPr id="3" name="Rectangle 2"/>
          <p:cNvSpPr/>
          <p:nvPr/>
        </p:nvSpPr>
        <p:spPr>
          <a:xfrm>
            <a:off x="5929322" y="1714488"/>
            <a:ext cx="2428892" cy="2308324"/>
          </a:xfrm>
          <a:prstGeom prst="rect">
            <a:avLst/>
          </a:prstGeom>
          <a:noFill/>
        </p:spPr>
        <p:txBody>
          <a:bodyPr wrap="square" lIns="91440" tIns="45720" rIns="91440" bIns="45720">
            <a:spAutoFit/>
          </a:bodyPr>
          <a:lstStyle/>
          <a:p>
            <a:pPr algn="ctr"/>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Search </a:t>
            </a:r>
          </a:p>
          <a:p>
            <a:pPr algn="ctr"/>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a:t>
            </a:r>
          </a:p>
          <a:p>
            <a:pPr algn="ctr"/>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Record</a:t>
            </a:r>
            <a:endParaRPr 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57158" y="428604"/>
            <a:ext cx="5495925" cy="5895975"/>
          </a:xfrm>
          <a:prstGeom prst="rect">
            <a:avLst/>
          </a:prstGeom>
          <a:noFill/>
          <a:ln w="9525">
            <a:noFill/>
            <a:miter lim="800000"/>
            <a:headEnd/>
            <a:tailEnd/>
          </a:ln>
          <a:effectLst/>
        </p:spPr>
      </p:pic>
      <p:sp>
        <p:nvSpPr>
          <p:cNvPr id="3" name="Rectangle 2"/>
          <p:cNvSpPr/>
          <p:nvPr/>
        </p:nvSpPr>
        <p:spPr>
          <a:xfrm>
            <a:off x="6200952" y="1928802"/>
            <a:ext cx="2569935" cy="2585323"/>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Modify</a:t>
            </a:r>
          </a:p>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a:t>
            </a:r>
          </a:p>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Record</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642910" y="571480"/>
            <a:ext cx="3987800" cy="5410200"/>
          </a:xfrm>
          <a:prstGeom prst="rect">
            <a:avLst/>
          </a:prstGeom>
          <a:noFill/>
          <a:ln w="9525">
            <a:noFill/>
            <a:miter lim="800000"/>
            <a:headEnd/>
            <a:tailEnd/>
          </a:ln>
          <a:effectLst/>
        </p:spPr>
      </p:pic>
      <p:sp>
        <p:nvSpPr>
          <p:cNvPr id="3" name="Rectangle 2"/>
          <p:cNvSpPr/>
          <p:nvPr/>
        </p:nvSpPr>
        <p:spPr>
          <a:xfrm>
            <a:off x="5680280" y="1571612"/>
            <a:ext cx="2954655" cy="2585323"/>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Show</a:t>
            </a:r>
          </a:p>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All</a:t>
            </a:r>
          </a:p>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Records</a:t>
            </a:r>
          </a:p>
        </p:txBody>
      </p:sp>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2" name="Picture 6" descr="SDIET"/>
          <p:cNvPicPr>
            <a:picLocks noChangeAspect="1" noChangeArrowheads="1"/>
          </p:cNvPicPr>
          <p:nvPr/>
        </p:nvPicPr>
        <p:blipFill>
          <a:blip r:embed="rId2" cstate="print"/>
          <a:srcRect/>
          <a:stretch>
            <a:fillRect/>
          </a:stretch>
        </p:blipFill>
        <p:spPr bwMode="auto">
          <a:xfrm>
            <a:off x="0" y="785794"/>
            <a:ext cx="9144000" cy="5357850"/>
          </a:xfrm>
          <a:prstGeom prst="rect">
            <a:avLst/>
          </a:prstGeom>
          <a:ln>
            <a:noFill/>
          </a:ln>
          <a:effectLst>
            <a:outerShdw blurRad="292100" dist="139700" dir="2700000" algn="tl" rotWithShape="0">
              <a:srgbClr val="333333">
                <a:alpha val="65000"/>
              </a:srgbClr>
            </a:outerShdw>
          </a:effectLst>
        </p:spPr>
      </p:pic>
      <p:pic>
        <p:nvPicPr>
          <p:cNvPr id="29700" name="Picture 4" descr="Pin on all about | handlettering"/>
          <p:cNvPicPr>
            <a:picLocks noChangeAspect="1" noChangeArrowheads="1"/>
          </p:cNvPicPr>
          <p:nvPr/>
        </p:nvPicPr>
        <p:blipFill>
          <a:blip r:embed="rId3" cstate="print"/>
          <a:srcRect/>
          <a:stretch>
            <a:fillRect/>
          </a:stretch>
        </p:blipFill>
        <p:spPr bwMode="auto">
          <a:xfrm>
            <a:off x="642910" y="1785926"/>
            <a:ext cx="3000396" cy="3000396"/>
          </a:xfrm>
          <a:prstGeom prst="rect">
            <a:avLst/>
          </a:prstGeom>
          <a:noFill/>
        </p:spPr>
      </p:pic>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35+ Simple Background Images &amp; Stock Photos [Edit &amp; Download] - Venngage"/>
          <p:cNvPicPr>
            <a:picLocks noChangeAspect="1" noChangeArrowheads="1"/>
          </p:cNvPicPr>
          <p:nvPr/>
        </p:nvPicPr>
        <p:blipFill>
          <a:blip r:embed="rId2" cstate="print">
            <a:lum bright="40000" contrast="-40000"/>
          </a:blip>
          <a:srcRect/>
          <a:stretch>
            <a:fillRect/>
          </a:stretch>
        </p:blipFill>
        <p:spPr bwMode="auto">
          <a:xfrm>
            <a:off x="-1" y="0"/>
            <a:ext cx="9144021" cy="6858000"/>
          </a:xfrm>
          <a:prstGeom prst="rect">
            <a:avLst/>
          </a:prstGeom>
          <a:noFill/>
        </p:spPr>
      </p:pic>
      <p:sp>
        <p:nvSpPr>
          <p:cNvPr id="2" name="Title 1"/>
          <p:cNvSpPr>
            <a:spLocks noGrp="1"/>
          </p:cNvSpPr>
          <p:nvPr>
            <p:ph type="title"/>
          </p:nvPr>
        </p:nvSpPr>
        <p:spPr>
          <a:xfrm>
            <a:off x="2857488" y="357166"/>
            <a:ext cx="3500462" cy="642942"/>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References</a:t>
            </a:r>
            <a:endParaRPr lang="en-IN"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Text Placeholder 2"/>
          <p:cNvSpPr>
            <a:spLocks noGrp="1"/>
          </p:cNvSpPr>
          <p:nvPr>
            <p:ph type="body" idx="1"/>
          </p:nvPr>
        </p:nvSpPr>
        <p:spPr>
          <a:xfrm>
            <a:off x="649287" y="1214422"/>
            <a:ext cx="7994679" cy="2857520"/>
          </a:xfrm>
        </p:spPr>
        <p:style>
          <a:lnRef idx="1">
            <a:schemeClr val="dk1"/>
          </a:lnRef>
          <a:fillRef idx="3">
            <a:schemeClr val="dk1"/>
          </a:fillRef>
          <a:effectRef idx="2">
            <a:schemeClr val="dk1"/>
          </a:effectRef>
          <a:fontRef idx="minor">
            <a:schemeClr val="lt1"/>
          </a:fontRef>
        </p:style>
        <p:txBody>
          <a:bodyPr>
            <a:normAutofit/>
          </a:bodyPr>
          <a:lstStyle/>
          <a:p>
            <a:r>
              <a:rPr lang="en-IN" sz="1800" dirty="0" smtClean="0"/>
              <a:t>Books:</a:t>
            </a:r>
          </a:p>
          <a:p>
            <a:r>
              <a:rPr lang="en-IN" sz="1800" dirty="0" smtClean="0"/>
              <a:t>   *  Let Us C (</a:t>
            </a:r>
            <a:r>
              <a:rPr lang="en-IN" sz="1800" dirty="0" err="1">
                <a:hlinkClick r:id="rId3"/>
              </a:rPr>
              <a:t>Yashavant</a:t>
            </a:r>
            <a:r>
              <a:rPr lang="en-IN" sz="1800" dirty="0">
                <a:hlinkClick r:id="rId3"/>
              </a:rPr>
              <a:t> </a:t>
            </a:r>
            <a:r>
              <a:rPr lang="en-IN" sz="1800" dirty="0" err="1" smtClean="0">
                <a:hlinkClick r:id="rId3"/>
              </a:rPr>
              <a:t>Kanetkar</a:t>
            </a:r>
            <a:r>
              <a:rPr lang="en-IN" sz="1800" dirty="0" smtClean="0"/>
              <a:t>)</a:t>
            </a:r>
          </a:p>
          <a:p>
            <a:r>
              <a:rPr lang="en-IN" sz="1800" dirty="0" smtClean="0"/>
              <a:t>   * </a:t>
            </a:r>
            <a:r>
              <a:rPr lang="en-IN" sz="1800" dirty="0" err="1" smtClean="0"/>
              <a:t>Programmimg</a:t>
            </a:r>
            <a:r>
              <a:rPr lang="en-IN" sz="1800" dirty="0" smtClean="0"/>
              <a:t> For Problem Solving (</a:t>
            </a:r>
            <a:r>
              <a:rPr lang="en-IN" sz="1800" dirty="0" err="1" smtClean="0"/>
              <a:t>Dr.S.Anandamurugan</a:t>
            </a:r>
            <a:r>
              <a:rPr lang="en-IN" sz="1800" dirty="0" smtClean="0"/>
              <a:t>)</a:t>
            </a:r>
          </a:p>
          <a:p>
            <a:r>
              <a:rPr lang="en-IN" sz="1800" dirty="0" smtClean="0"/>
              <a:t>Internet Sources: </a:t>
            </a:r>
          </a:p>
          <a:p>
            <a:r>
              <a:rPr lang="en-IN" sz="1800" dirty="0"/>
              <a:t> </a:t>
            </a:r>
            <a:r>
              <a:rPr lang="en-IN" sz="1800" dirty="0" smtClean="0"/>
              <a:t>   * </a:t>
            </a:r>
            <a:r>
              <a:rPr lang="en-IN" sz="1800" dirty="0" smtClean="0">
                <a:hlinkClick r:id="rId4"/>
              </a:rPr>
              <a:t>https://www.geeksforgeeks.org/basics-file-handling-c/</a:t>
            </a:r>
            <a:endParaRPr lang="en-IN" sz="1800" dirty="0" smtClean="0"/>
          </a:p>
          <a:p>
            <a:r>
              <a:rPr lang="en-IN" sz="1800" dirty="0"/>
              <a:t> </a:t>
            </a:r>
            <a:r>
              <a:rPr lang="en-IN" sz="1800" dirty="0" smtClean="0"/>
              <a:t>   * </a:t>
            </a:r>
            <a:r>
              <a:rPr lang="en-IN" sz="1800" dirty="0" smtClean="0">
                <a:hlinkClick r:id="rId5"/>
              </a:rPr>
              <a:t>https://www.tutorialspoint.com/cprogramming/c_file_io.htm</a:t>
            </a:r>
            <a:endParaRPr lang="en-IN" sz="1800" dirty="0" smtClean="0"/>
          </a:p>
          <a:p>
            <a:r>
              <a:rPr lang="en-IN" sz="1800" dirty="0"/>
              <a:t> </a:t>
            </a:r>
            <a:r>
              <a:rPr lang="en-IN" sz="1800" dirty="0" smtClean="0"/>
              <a:t>   * </a:t>
            </a:r>
            <a:r>
              <a:rPr lang="en-IN" sz="1800" dirty="0" smtClean="0">
                <a:hlinkClick r:id="rId6"/>
              </a:rPr>
              <a:t>http://forums.codeblocks.org/index.php?topic=12119.0</a:t>
            </a:r>
            <a:endParaRPr lang="en-IN" sz="1800" dirty="0" smtClean="0"/>
          </a:p>
          <a:p>
            <a:endParaRPr lang="en-IN" dirty="0"/>
          </a:p>
        </p:txBody>
      </p:sp>
      <p:sp>
        <p:nvSpPr>
          <p:cNvPr id="4" name="Rectangle 3"/>
          <p:cNvSpPr/>
          <p:nvPr/>
        </p:nvSpPr>
        <p:spPr>
          <a:xfrm>
            <a:off x="1714480" y="4286256"/>
            <a:ext cx="6000792" cy="19288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200" b="1" u="sng" dirty="0" smtClean="0"/>
              <a:t>Software Used</a:t>
            </a:r>
          </a:p>
          <a:p>
            <a:r>
              <a:rPr lang="en-IN" sz="3200" dirty="0" smtClean="0"/>
              <a:t>*</a:t>
            </a:r>
            <a:r>
              <a:rPr lang="en-IN" sz="2800" dirty="0" smtClean="0"/>
              <a:t>Code::Blocks (20.03)</a:t>
            </a:r>
          </a:p>
          <a:p>
            <a:r>
              <a:rPr lang="en-IN" sz="2800" dirty="0" smtClean="0"/>
              <a:t>*Windows 10(64-bit)</a:t>
            </a:r>
            <a:endParaRPr lang="en-IN" sz="28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ree download Graduation University Backgrounds For PowerPoint Education PPT  [1510x1258] for your Desktop, Mobile &amp; Tablet | Explore 70+ Free College  Wallpapers | Free Wallpaper Backgrounds, Free Wallpaper Gallery, College  Wallpapers for Desktop"/>
          <p:cNvPicPr>
            <a:picLocks noChangeAspect="1" noChangeArrowheads="1"/>
          </p:cNvPicPr>
          <p:nvPr/>
        </p:nvPicPr>
        <p:blipFill>
          <a:blip r:embed="rId2" cstate="print"/>
          <a:srcRect/>
          <a:stretch>
            <a:fillRect/>
          </a:stretch>
        </p:blipFill>
        <p:spPr bwMode="auto">
          <a:xfrm>
            <a:off x="0" y="0"/>
            <a:ext cx="9144000" cy="6844302"/>
          </a:xfrm>
          <a:prstGeom prst="rect">
            <a:avLst/>
          </a:prstGeom>
          <a:noFill/>
        </p:spPr>
      </p:pic>
      <p:sp>
        <p:nvSpPr>
          <p:cNvPr id="2" name="Title 1"/>
          <p:cNvSpPr>
            <a:spLocks noGrp="1"/>
          </p:cNvSpPr>
          <p:nvPr>
            <p:ph type="title"/>
          </p:nvPr>
        </p:nvSpPr>
        <p:spPr>
          <a:xfrm>
            <a:off x="857225" y="1785926"/>
            <a:ext cx="7637488" cy="4286280"/>
          </a:xfrm>
          <a:blipFill>
            <a:blip r:embed="rId3" cstate="print"/>
            <a:tile tx="0" ty="0" sx="100000" sy="100000" flip="none" algn="tl"/>
          </a:blipFill>
          <a:ln w="28575">
            <a:solidFill>
              <a:schemeClr val="tx1"/>
            </a:solidFill>
          </a:ln>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n-IN" sz="2400" dirty="0" smtClean="0">
                <a:ln w="50800"/>
                <a:solidFill>
                  <a:schemeClr val="bg1">
                    <a:shade val="50000"/>
                  </a:schemeClr>
                </a:solidFill>
                <a:effectLst/>
                <a:latin typeface="Times New Roman" pitchFamily="18" charset="0"/>
                <a:cs typeface="Times New Roman" pitchFamily="18" charset="0"/>
              </a:rPr>
              <a:t>In this project, I made a management system which take the records of the students in txt file to get admission in the college in various streams, in which we can add , modify, search, show all the records of the students. Also in this project you can take an overview of Satyug Darshan Institute Of Engineering And Technology College by choosing </a:t>
            </a:r>
            <a:r>
              <a:rPr lang="en-IN" sz="2400" dirty="0" err="1" smtClean="0">
                <a:ln w="50800"/>
                <a:solidFill>
                  <a:schemeClr val="bg1">
                    <a:shade val="50000"/>
                  </a:schemeClr>
                </a:solidFill>
                <a:effectLst/>
                <a:latin typeface="Times New Roman" pitchFamily="18" charset="0"/>
                <a:cs typeface="Times New Roman" pitchFamily="18" charset="0"/>
              </a:rPr>
              <a:t>differnet</a:t>
            </a:r>
            <a:r>
              <a:rPr lang="en-IN" sz="2400" dirty="0" smtClean="0">
                <a:ln w="50800"/>
                <a:solidFill>
                  <a:schemeClr val="bg1">
                    <a:shade val="50000"/>
                  </a:schemeClr>
                </a:solidFill>
                <a:effectLst/>
                <a:latin typeface="Times New Roman" pitchFamily="18" charset="0"/>
                <a:cs typeface="Times New Roman" pitchFamily="18" charset="0"/>
              </a:rPr>
              <a:t> menu options from the menu bar. Also if you want to edit your record there is a option ‘student information’ which is only for the college department for editing your record in case if you entered wrong details.  </a:t>
            </a:r>
            <a:endParaRPr lang="en-IN" sz="2400" dirty="0">
              <a:ln w="50800"/>
              <a:solidFill>
                <a:schemeClr val="bg1">
                  <a:shade val="50000"/>
                </a:schemeClr>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2786050" y="428604"/>
            <a:ext cx="3786214" cy="642942"/>
          </a:xfrm>
        </p:spPr>
        <p:style>
          <a:lnRef idx="3">
            <a:schemeClr val="lt1"/>
          </a:lnRef>
          <a:fillRef idx="1">
            <a:schemeClr val="dk1"/>
          </a:fillRef>
          <a:effectRef idx="1">
            <a:schemeClr val="dk1"/>
          </a:effectRef>
          <a:fontRef idx="minor">
            <a:schemeClr val="lt1"/>
          </a:fontRef>
        </p:style>
        <p:txBody>
          <a:bodyPr>
            <a:normAutofit/>
          </a:bodyPr>
          <a:lstStyle/>
          <a:p>
            <a:r>
              <a:rPr lang="en-IN"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lgerian" pitchFamily="82" charset="0"/>
              </a:rPr>
              <a:t>   INTRODUCTION</a:t>
            </a:r>
            <a:endParaRPr lang="en-IN"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lgerian" pitchFamily="82" charset="0"/>
            </a:endParaRP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atyug Darshan Institute of Engineering and Technology, Faridabad -  courses, fee, cut off, ranking, admission &amp; placement - Careers360.com."/>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1000100" y="2071678"/>
            <a:ext cx="7772400" cy="1362075"/>
          </a:xfrm>
        </p:spPr>
        <p:txBody>
          <a:bodyPr>
            <a:noAutofit/>
          </a:bodyPr>
          <a:lstStyle/>
          <a:p>
            <a:r>
              <a:rPr lang="en-IN" sz="9600" b="0" cap="none" dirty="0" smtClean="0">
                <a:ln w="18415" cmpd="sng">
                  <a:solidFill>
                    <a:srgbClr val="FFFFFF"/>
                  </a:solidFill>
                  <a:prstDash val="solid"/>
                </a:ln>
                <a:solidFill>
                  <a:srgbClr val="00B0F0"/>
                </a:solidFill>
                <a:effectLst>
                  <a:outerShdw blurRad="63500" dir="3600000" algn="tl" rotWithShape="0">
                    <a:srgbClr val="000000">
                      <a:alpha val="70000"/>
                    </a:srgbClr>
                  </a:outerShdw>
                </a:effectLst>
              </a:rPr>
              <a:t>Output of the project code</a:t>
            </a:r>
            <a:endParaRPr lang="en-IN" sz="9600" b="0" cap="none" dirty="0">
              <a:ln w="18415" cmpd="sng">
                <a:solidFill>
                  <a:srgbClr val="FFFFFF"/>
                </a:solidFill>
                <a:prstDash val="solid"/>
              </a:ln>
              <a:solidFill>
                <a:srgbClr val="00B0F0"/>
              </a:solidFill>
              <a:effectLst>
                <a:outerShdw blurRad="63500" dir="3600000" algn="tl" rotWithShape="0">
                  <a:srgbClr val="000000">
                    <a:alpha val="70000"/>
                  </a:srgbClr>
                </a:outerShdw>
              </a:effectLst>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1571604" y="1714488"/>
            <a:ext cx="6096014" cy="4321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2025705" y="500042"/>
            <a:ext cx="5032148"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MAIN SCREEN</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1643042" y="1928802"/>
            <a:ext cx="6311914" cy="4400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806914" y="571480"/>
            <a:ext cx="530145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MENU SCREEN</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42910" y="2500306"/>
            <a:ext cx="7747020" cy="2490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947072" y="928670"/>
            <a:ext cx="487826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ABOUT SDIET</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71538" y="1214422"/>
            <a:ext cx="7010418" cy="5233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172529" y="285728"/>
            <a:ext cx="710964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COURSES OFFERED</a:t>
            </a:r>
          </a:p>
        </p:txBody>
      </p:sp>
    </p:spTree>
  </p:cSld>
  <p:clrMapOvr>
    <a:masterClrMapping/>
  </p:clrMapOvr>
  <p:transition>
    <p:spli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642911" y="1214422"/>
            <a:ext cx="4143404" cy="188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507" name="Picture 3"/>
          <p:cNvPicPr>
            <a:picLocks noChangeAspect="1" noChangeArrowheads="1"/>
          </p:cNvPicPr>
          <p:nvPr/>
        </p:nvPicPr>
        <p:blipFill>
          <a:blip r:embed="rId3" cstate="print"/>
          <a:srcRect/>
          <a:stretch>
            <a:fillRect/>
          </a:stretch>
        </p:blipFill>
        <p:spPr bwMode="auto">
          <a:xfrm>
            <a:off x="642910" y="3286124"/>
            <a:ext cx="7543824" cy="3221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812260" y="1071546"/>
            <a:ext cx="4147289" cy="1754326"/>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Scholarship</a:t>
            </a:r>
          </a:p>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Program</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212</TotalTime>
  <Words>215</Words>
  <Application>Microsoft Office PowerPoint</Application>
  <PresentationFormat>On-screen Show (4:3)</PresentationFormat>
  <Paragraphs>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SDIET Management System</vt:lpstr>
      <vt:lpstr>     References</vt:lpstr>
      <vt:lpstr>In this project, I made a management system which take the records of the students in txt file to get admission in the college in various streams, in which we can add , modify, search, show all the records of the students. Also in this project you can take an overview of Satyug Darshan Institute Of Engineering And Technology College by choosing differnet menu options from the menu bar. Also if you want to edit your record there is a option ‘student information’ which is only for the college department for editing your record in case if you entered wrong details.  </vt:lpstr>
      <vt:lpstr>Output of the project code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SDIET Management System</dc:title>
  <dc:creator>Windows User</dc:creator>
  <cp:lastModifiedBy>Windows User</cp:lastModifiedBy>
  <cp:revision>24</cp:revision>
  <dcterms:created xsi:type="dcterms:W3CDTF">2020-12-14T16:12:10Z</dcterms:created>
  <dcterms:modified xsi:type="dcterms:W3CDTF">2020-12-15T07:37:55Z</dcterms:modified>
</cp:coreProperties>
</file>