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C"/>
    <a:srgbClr val="001B50"/>
    <a:srgbClr val="000A1E"/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6A710-F776-4362-8117-96639A57A55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6C8AE-F73A-4DFC-A1B3-6B9F0A0A5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35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6C8AE-F73A-4DFC-A1B3-6B9F0A0A53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96BD-9FB2-4E19-8718-D0BED12EA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A8F32-38BC-4C73-8D7C-38DAA36D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EECB-A49A-491E-B20E-B25B8430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49AB-D40C-47DC-BF37-140B1697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B024-EBDD-44AC-BDC6-93DB518D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40C9-66F3-461C-889C-08BBAAF0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A3B9B-852F-43F0-8CBE-ED2B22E1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2355-6810-4DA5-9B2B-FC2190C5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EF02-AAE6-4639-93BF-C2C6B234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26DC-8EB8-4454-940B-982E3F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8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6007E-9E10-4A72-9708-03A1E1DB0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6E2A-510E-4C5A-8F1E-7B379DDD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CEE4-6D50-4DFD-8D8E-0D8113A2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A72D-2530-484B-9E18-02B72576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6918-10C9-4562-A68A-092A0720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94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89E6-8513-4BAE-907D-12D2EE35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858B-3572-489A-9EED-60F5407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9CB1-C74F-4063-A79E-A9B2568F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EA0C-339C-4C1B-9B20-A05A6A6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C2A1-0F6B-477E-99C8-91C6A260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5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66BF-51B6-48A1-ABAC-A5BBCAE5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81D5-15A6-400A-BA94-C6F60B9B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E334-335D-4FA4-B27E-F901C47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63CE-56D0-4FF2-A3B1-362E03CC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86BF-C435-4D08-B09C-AB1050F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26BA-5F25-41E0-8399-E6FC4854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E4D0-5F09-4323-B1D7-B68F0F9B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DEC50-36F7-4153-9533-E70FF007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A001-2EAD-4355-8CF2-EE3CC054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8A91F-45CD-489E-94DD-EF1895D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33671-18BF-42F9-A2B3-06528191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74DE-EBF5-404B-A9AB-8FE0A44D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DE7D-FF0F-4993-8CFC-E68188C0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3FD0-4B27-4C5D-8DDD-B6A7661FA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1399B-7CCF-4BD2-8EF1-0D8CC0719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1C65A-40A1-4460-AE7E-8EC34458A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1ACB1-EB73-4DFC-B45B-C1861FEC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2F16A-F272-46C4-836A-6C477203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D7DF1-8675-48FA-BA6F-E5065829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7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01DC-059C-4D4E-9FA0-9B2A2422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AEA65-59C2-40EA-BB23-316F5DB0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D512-08CF-4B36-BE19-474B0028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A708D-3F6D-464C-8F08-E91CDA75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2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C17F7-E1A6-4BB0-B07F-96C801D6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09F1D-3983-4FEA-8F06-1CF4A006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D7E1-76F2-46FD-A40D-2BA59ABF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7BD0-C7FD-4E33-8CF6-805DAD67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2A54-3677-4035-932C-4191F33C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3C25-A89B-4CB4-BF30-22089FD2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3D2C-57E7-46A8-A2B0-FE8AA0C5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38CF-B524-4590-8D00-8B879C49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3F28-0B97-4240-8919-77FAD968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43B7-EA82-40B2-B28F-2B05DBD7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FA3F0-5609-4F75-8DE4-A897C322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8303B-B085-4543-9294-BDE82998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B411E-BF7F-4C4F-B1F4-CAF8345F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4174D-9226-4E76-9A9F-CD19AE23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F4266-6EDC-4E05-804B-1C96AD41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D6D5A-A1D8-41F9-B193-CCE5C31C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15235-12BD-4AC5-B251-6057B54F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8FA5-9CBE-4205-97C7-030E04C7A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3C30-0534-4D82-9330-CEBA1F6C5F0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4F35-080B-47AF-A083-8412B02C8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FCCE-D9C4-4DA8-8FA1-BA5F96AE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A7B3-1CA2-4428-8604-8FA000812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8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E9115-CC57-4A81-A299-700396B033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0">
                <a:srgbClr val="00194C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2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qazwsx120012@outlook.com</dc:creator>
  <cp:lastModifiedBy>qazwsx120012@outlook.com</cp:lastModifiedBy>
  <cp:revision>4</cp:revision>
  <dcterms:created xsi:type="dcterms:W3CDTF">2024-06-04T13:42:20Z</dcterms:created>
  <dcterms:modified xsi:type="dcterms:W3CDTF">2024-06-04T14:16:59Z</dcterms:modified>
</cp:coreProperties>
</file>