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5916-2F75-4343-B0E5-DA3B23BD5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F72C6-B83E-418A-9F8C-24413026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1A0C-1576-48C1-A805-DC346D76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8D1E-0D83-4CAA-BCE1-7F340CB2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00B8-4090-45AC-8E54-08D10358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DEA0-692C-4246-9A4C-97CDFAB6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A1229-9D1B-4FA1-93A6-6AAFA74B1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2286-D7C6-4399-AC39-6D64E537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2671-6316-4FA4-B6F9-5A8CA090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8533-8283-40A9-AEA8-98F6F568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8FD17-9219-450C-B29E-C9DF88E22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A18A-A402-4450-8E46-ACF8C1A2F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8465-4713-44CE-BD6C-95335345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EEFE-7E69-4EB8-9385-55F28E7D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4CD4-EC3E-4E4D-94E1-490B058B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2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540-9B7C-4A2B-91A0-D42D8C6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347C-A3C3-411F-860C-CF6816A8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BEB7-55F7-47A2-AD21-1A55B138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3C32-7F96-463D-983A-445F9623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319C-972F-4B2E-8A92-21F2FA6C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21F4-2A40-4EFE-A531-BCAD5EA2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16CE-38C9-4F01-ACC3-43ED3EB2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F374-5F03-4124-859F-0D97BA15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C8E0-4517-452D-AE32-07E293D6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FDA8-4151-4E36-9584-8A29A98B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DC90-684D-4FC8-8D56-196E4FF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CF58-2615-457D-88C9-7DF8E0FB5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CA33-FE24-4A3C-8250-2519E714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1BC4-3653-4B38-AD3C-721293A1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E4F1-C1F4-4FEE-82BE-FB20DD04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D7ECD-28A7-49C4-A87D-8C50D0E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1F3-D579-42EA-96CE-0F00634B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74A7-0234-47AA-A558-E4E19CB2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2F608-F467-4225-B27A-29316459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2A4E3-2702-4713-A592-C8028491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BB7C8-DD32-4BCE-AC94-FB9FB10F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720B3-F549-410E-B3CA-F313CC68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0B049-0D53-4A9C-B2A7-47127BEF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52A3-F9DC-46FC-A35C-A1C29BBB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E12-ACC3-4CAE-AA60-A9F8D3E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C407-F6BD-47BA-90DD-E5F4473E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9194-2E97-4C56-B357-F36C31AA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F0D5D-E5C9-46B9-8CD0-E5FD606B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1F391-53C8-42AD-9204-886C52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8E12A-5B8B-4AAD-B61A-5840D6F2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7230-CB32-40E4-8385-0CD48F2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0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33F-3B78-4CB6-B137-1780E342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C484-DE6E-40BA-A1B3-4DE6BE04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14728-B8BD-43A8-8CB1-9E64AF1D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8E2E-F350-4579-BA00-74A776C8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72F8-3AE7-48B7-97EF-82639E6D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FF54-4369-49E9-A42C-4E2FC1AD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F4B7-4F99-438D-A1D4-F6F0736D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449E4-8EBD-4802-A087-7A3960CE2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7B0D-179C-4A0C-98DA-7343BD77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1571-0A56-4C9C-AE9C-86742666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2CB4-2086-4D06-9970-BB054F9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F572-3A09-4C89-B16A-1E156245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C055C-6606-42DA-9B89-5150DB43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57D81-87F5-427A-8A3F-8D18AF95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40FF-A8F6-492B-9B6E-50AB3F05D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0478-B635-4B21-9523-D91608B3EE58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5D77-2E3F-484D-8B85-C9A14EF2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D42C-C9A8-4991-BA79-8833BA424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92E5-9805-4553-B9B3-5ACAAC7CF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0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99021-7989-46D7-9D20-A91BBFB1A6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rgbClr val="00B050"/>
              </a:gs>
              <a:gs pos="71000">
                <a:schemeClr val="accent6">
                  <a:lumMod val="75000"/>
                </a:schemeClr>
              </a:gs>
              <a:gs pos="6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22D6C-9365-4B67-8771-1A4E48CD7954}"/>
              </a:ext>
            </a:extLst>
          </p:cNvPr>
          <p:cNvSpPr/>
          <p:nvPr/>
        </p:nvSpPr>
        <p:spPr>
          <a:xfrm>
            <a:off x="0" y="1"/>
            <a:ext cx="12192000" cy="8018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290E3C-3936-4279-BB6C-2A11E6326E33}"/>
              </a:ext>
            </a:extLst>
          </p:cNvPr>
          <p:cNvSpPr/>
          <p:nvPr/>
        </p:nvSpPr>
        <p:spPr>
          <a:xfrm>
            <a:off x="147482" y="949929"/>
            <a:ext cx="6076337" cy="5760000"/>
          </a:xfrm>
          <a:prstGeom prst="roundRect">
            <a:avLst>
              <a:gd name="adj" fmla="val 6957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C3C113-CDA1-4F78-8881-DF9D17863576}"/>
              </a:ext>
            </a:extLst>
          </p:cNvPr>
          <p:cNvSpPr/>
          <p:nvPr/>
        </p:nvSpPr>
        <p:spPr>
          <a:xfrm>
            <a:off x="6371301" y="949930"/>
            <a:ext cx="5673217" cy="3267522"/>
          </a:xfrm>
          <a:prstGeom prst="roundRect">
            <a:avLst>
              <a:gd name="adj" fmla="val 6957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E08DB0-18D9-4013-88D5-F7EC63604D7E}"/>
              </a:ext>
            </a:extLst>
          </p:cNvPr>
          <p:cNvSpPr/>
          <p:nvPr/>
        </p:nvSpPr>
        <p:spPr>
          <a:xfrm>
            <a:off x="6371301" y="4365523"/>
            <a:ext cx="5673217" cy="2344406"/>
          </a:xfrm>
          <a:prstGeom prst="roundRect">
            <a:avLst>
              <a:gd name="adj" fmla="val 6957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FC8BF0-17CF-47F1-9755-B10EE36FC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305" t="28061" r="64040" b="28669"/>
          <a:stretch/>
        </p:blipFill>
        <p:spPr>
          <a:xfrm>
            <a:off x="147482" y="93193"/>
            <a:ext cx="575189" cy="599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07A52-C9BF-4355-AD74-5F6B5BD0B2F4}"/>
              </a:ext>
            </a:extLst>
          </p:cNvPr>
          <p:cNvSpPr txBox="1"/>
          <p:nvPr/>
        </p:nvSpPr>
        <p:spPr>
          <a:xfrm>
            <a:off x="722671" y="166934"/>
            <a:ext cx="322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Spotify Music Analysis</a:t>
            </a:r>
            <a:endParaRPr lang="en-GB" sz="24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FD298-FE9C-438B-B5A1-6C5E59CC6F1A}"/>
              </a:ext>
            </a:extLst>
          </p:cNvPr>
          <p:cNvCxnSpPr/>
          <p:nvPr/>
        </p:nvCxnSpPr>
        <p:spPr>
          <a:xfrm>
            <a:off x="147482" y="1858297"/>
            <a:ext cx="607633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Books on shelf with solid fill">
            <a:extLst>
              <a:ext uri="{FF2B5EF4-FFF2-40B4-BE49-F238E27FC236}">
                <a16:creationId xmlns:a16="http://schemas.microsoft.com/office/drawing/2014/main" id="{43216627-13E5-4216-9746-1FFE49E4C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1105" y="1259770"/>
            <a:ext cx="432382" cy="4323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DA61A0C-5D3C-49D9-9A60-3B8BE4B40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230" y="1280459"/>
            <a:ext cx="354476" cy="354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028974A-D80F-4A87-9952-DD563E886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0750" y="1278065"/>
            <a:ext cx="356958" cy="3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qazwsx120012@outlook.com</dc:creator>
  <cp:lastModifiedBy>qazwsx120012@outlook.com</cp:lastModifiedBy>
  <cp:revision>12</cp:revision>
  <dcterms:created xsi:type="dcterms:W3CDTF">2024-05-22T08:52:38Z</dcterms:created>
  <dcterms:modified xsi:type="dcterms:W3CDTF">2024-05-22T11:45:14Z</dcterms:modified>
</cp:coreProperties>
</file>