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413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220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5962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41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95402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05615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7582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920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066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8710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1339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70511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4533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75538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381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07534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02860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60535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</TotalTime>
  <Words>528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MT</vt:lpstr>
      <vt:lpstr>Calibri</vt:lpstr>
      <vt:lpstr>Calisto MT</vt:lpstr>
      <vt:lpstr>Wingdings 2</vt:lpstr>
      <vt:lpstr>Slate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Preeti Thakur</cp:lastModifiedBy>
  <cp:revision>1</cp:revision>
  <dcterms:created xsi:type="dcterms:W3CDTF">2025-04-04T17:48:01Z</dcterms:created>
  <dcterms:modified xsi:type="dcterms:W3CDTF">2025-04-04T17:49:55Z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2025-04-04T00:00:00Z</vt:filetime>
  </property>
  <property fmtid="{D5CDD505-2E9C-101B-9397-08002B2CF9AE}" pid="5" name="Producer">
    <vt:lpwstr>Microsoft® PowerPoint® 2021</vt:lpwstr>
  </property>
</Properties>
</file>