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[KPMG_VI_New_raw_data_update_final.xlsx]Old_cust!PivotTable6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Age Distribution</a:t>
            </a:r>
            <a:endParaRPr lang="en-IN"/>
          </a:p>
        </c:rich>
      </c:tx>
      <c:layout>
        <c:manualLayout>
          <c:xMode val="edge"/>
          <c:yMode val="edge"/>
          <c:x val="5.4282500401735503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678124967580633"/>
          <c:y val="0.18101851851851855"/>
          <c:w val="0.74648418453622156"/>
          <c:h val="0.63620370370370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Old_cust!$B$3:$B$4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Old_cust!$B$5</c:f>
              <c:numCache>
                <c:formatCode>General</c:formatCode>
                <c:ptCount val="1"/>
                <c:pt idx="0">
                  <c:v>559</c:v>
                </c:pt>
              </c:numCache>
            </c:numRef>
          </c:val>
        </c:ser>
        <c:ser>
          <c:idx val="1"/>
          <c:order val="1"/>
          <c:tx>
            <c:strRef>
              <c:f>Old_cust!$C$3:$C$4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Old_cust!$C$5</c:f>
              <c:numCache>
                <c:formatCode>General</c:formatCode>
                <c:ptCount val="1"/>
                <c:pt idx="0">
                  <c:v>692</c:v>
                </c:pt>
              </c:numCache>
            </c:numRef>
          </c:val>
        </c:ser>
        <c:ser>
          <c:idx val="2"/>
          <c:order val="2"/>
          <c:tx>
            <c:strRef>
              <c:f>Old_cust!$D$3:$D$4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Old_cust!$D$5</c:f>
              <c:numCache>
                <c:formatCode>General</c:formatCode>
                <c:ptCount val="1"/>
                <c:pt idx="0">
                  <c:v>1289</c:v>
                </c:pt>
              </c:numCache>
            </c:numRef>
          </c:val>
        </c:ser>
        <c:ser>
          <c:idx val="3"/>
          <c:order val="3"/>
          <c:tx>
            <c:strRef>
              <c:f>Old_cust!$E$3:$E$4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Old_cust!$E$5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</c:ser>
        <c:ser>
          <c:idx val="4"/>
          <c:order val="4"/>
          <c:tx>
            <c:strRef>
              <c:f>Old_cust!$F$3:$F$4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Old_cust!$F$5</c:f>
              <c:numCache>
                <c:formatCode>General</c:formatCode>
                <c:ptCount val="1"/>
                <c:pt idx="0">
                  <c:v>646</c:v>
                </c:pt>
              </c:numCache>
            </c:numRef>
          </c:val>
        </c:ser>
        <c:ser>
          <c:idx val="5"/>
          <c:order val="5"/>
          <c:tx>
            <c:strRef>
              <c:f>Old_cust!$G$3:$G$4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6"/>
          <c:order val="6"/>
          <c:tx>
            <c:strRef>
              <c:f>Old_cust!$H$3:$H$4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7350328"/>
        <c:axId val="347200928"/>
      </c:barChart>
      <c:catAx>
        <c:axId val="347350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Distribution(30=between 20 and 30)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13456647660421758"/>
              <c:y val="0.893518518518518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200928"/>
        <c:crosses val="autoZero"/>
        <c:auto val="1"/>
        <c:lblAlgn val="ctr"/>
        <c:lblOffset val="100"/>
        <c:noMultiLvlLbl val="0"/>
      </c:catAx>
      <c:valAx>
        <c:axId val="34720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No</a:t>
                </a:r>
                <a:r>
                  <a:rPr lang="en-IN" sz="1100" baseline="0"/>
                  <a:t> Of People</a:t>
                </a:r>
                <a:endParaRPr lang="en-IN" sz="1100"/>
              </a:p>
            </c:rich>
          </c:tx>
          <c:layout>
            <c:manualLayout>
              <c:xMode val="edge"/>
              <c:yMode val="edge"/>
              <c:x val="2.1645021645021644E-2"/>
              <c:y val="0.35086796442111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350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against </a:t>
            </a:r>
            <a:r>
              <a:rPr lang="en-US"/>
              <a:t>recency</a:t>
            </a:r>
          </a:p>
        </c:rich>
      </c:tx>
      <c:layout>
        <c:manualLayout>
          <c:xMode val="edge"/>
          <c:yMode val="edge"/>
          <c:x val="0.3536411578959216"/>
          <c:y val="3.7917497317254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6763689403187"/>
          <c:y val="0.14398148148148149"/>
          <c:w val="0.8393221605942992"/>
          <c:h val="0.66328703703703717"/>
        </c:manualLayout>
      </c:layout>
      <c:scatterChart>
        <c:scatterStyle val="lineMarker"/>
        <c:varyColors val="0"/>
        <c:ser>
          <c:idx val="0"/>
          <c:order val="0"/>
          <c:tx>
            <c:strRef>
              <c:f>'RFM charts'!$F$24</c:f>
              <c:strCache>
                <c:ptCount val="1"/>
                <c:pt idx="0">
                  <c:v>Recency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'RFM charts'!$E$25:$E$3518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'RFM charts'!$F$25:$F$3518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133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93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67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87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175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245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125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170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37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67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199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38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152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10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76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56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154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41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25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17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103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127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87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53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80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21392"/>
        <c:axId val="398322960"/>
      </c:scatterChart>
      <c:valAx>
        <c:axId val="39832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smtClean="0"/>
                  <a:t>Frequency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0.47962584769459154"/>
              <c:y val="0.880369743569914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22960"/>
        <c:crosses val="autoZero"/>
        <c:crossBetween val="midCat"/>
      </c:valAx>
      <c:valAx>
        <c:axId val="39832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err="1" smtClean="0"/>
                  <a:t>Recency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1.2570618169551706E-2"/>
              <c:y val="0.377453703703703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21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[KPMG_VI_New_raw_data_update_final.xlsx]new_cust!PivotTable1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Age Distribution</a:t>
            </a:r>
            <a:endParaRPr lang="en-IN"/>
          </a:p>
        </c:rich>
      </c:tx>
      <c:layout>
        <c:manualLayout>
          <c:xMode val="edge"/>
          <c:yMode val="edge"/>
          <c:x val="6.0509503619739849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538802841952448"/>
          <c:y val="0.16712962962962963"/>
          <c:w val="0.74065861959562751"/>
          <c:h val="0.64546296296296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new_cust!$B$3:$B$4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new_cust!$B$5</c:f>
              <c:numCache>
                <c:formatCode>General</c:formatCode>
                <c:ptCount val="1"/>
                <c:pt idx="0">
                  <c:v>147</c:v>
                </c:pt>
              </c:numCache>
            </c:numRef>
          </c:val>
        </c:ser>
        <c:ser>
          <c:idx val="1"/>
          <c:order val="1"/>
          <c:tx>
            <c:strRef>
              <c:f>new_cust!$C$3:$C$4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new_cust!$C$5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2"/>
          <c:order val="2"/>
          <c:tx>
            <c:strRef>
              <c:f>new_cust!$D$3:$D$4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new_cust!$D$5</c:f>
              <c:numCache>
                <c:formatCode>General</c:formatCode>
                <c:ptCount val="1"/>
                <c:pt idx="0">
                  <c:v>216</c:v>
                </c:pt>
              </c:numCache>
            </c:numRef>
          </c:val>
        </c:ser>
        <c:ser>
          <c:idx val="3"/>
          <c:order val="3"/>
          <c:tx>
            <c:strRef>
              <c:f>new_cust!$E$3:$E$4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new_cust!$E$5</c:f>
              <c:numCache>
                <c:formatCode>General</c:formatCode>
                <c:ptCount val="1"/>
                <c:pt idx="0">
                  <c:v>181</c:v>
                </c:pt>
              </c:numCache>
            </c:numRef>
          </c:val>
        </c:ser>
        <c:ser>
          <c:idx val="4"/>
          <c:order val="4"/>
          <c:tx>
            <c:strRef>
              <c:f>new_cust!$F$3:$F$4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new_cust!$F$5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</c:ser>
        <c:ser>
          <c:idx val="5"/>
          <c:order val="5"/>
          <c:tx>
            <c:strRef>
              <c:f>new_cust!$G$3:$G$4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new_cust!$G$5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</c:ser>
        <c:ser>
          <c:idx val="6"/>
          <c:order val="6"/>
          <c:tx>
            <c:strRef>
              <c:f>new_cust!$H$3:$H$4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new_cust!$H$5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7052464"/>
        <c:axId val="347014512"/>
      </c:barChart>
      <c:catAx>
        <c:axId val="34705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Distribution(30= between</a:t>
                </a:r>
                <a:r>
                  <a:rPr lang="en-US" baseline="0"/>
                  <a:t> 20 and 30)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014512"/>
        <c:crosses val="autoZero"/>
        <c:auto val="1"/>
        <c:lblAlgn val="ctr"/>
        <c:lblOffset val="100"/>
        <c:noMultiLvlLbl val="0"/>
      </c:catAx>
      <c:valAx>
        <c:axId val="34701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No</a:t>
                </a:r>
                <a:r>
                  <a:rPr lang="en-IN" sz="1100" baseline="0"/>
                  <a:t> </a:t>
                </a:r>
                <a:r>
                  <a:rPr lang="en-IN" sz="1100"/>
                  <a:t>of</a:t>
                </a:r>
                <a:r>
                  <a:rPr lang="en-IN" sz="1100" baseline="0"/>
                  <a:t> </a:t>
                </a:r>
                <a:r>
                  <a:rPr lang="en-IN" sz="1100"/>
                  <a:t>People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2828703703703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05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780604347533488"/>
          <c:y val="0.29040099154272381"/>
          <c:w val="7.6480824512320578E-2"/>
          <c:h val="0.51688283756197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Bike related purchases</a:t>
            </a:r>
            <a:r>
              <a:rPr lang="en-IN" baseline="0"/>
              <a:t> for the past 3 years by gender</a:t>
            </a:r>
            <a:endParaRPr lang="en-IN"/>
          </a:p>
        </c:rich>
      </c:tx>
      <c:layout>
        <c:manualLayout>
          <c:xMode val="edge"/>
          <c:yMode val="edge"/>
          <c:x val="1.8651995423648968E-2"/>
          <c:y val="3.5842293906810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Sheet4!$G$3:$G$5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unspecified</c:v>
                </c:pt>
              </c:strCache>
            </c:strRef>
          </c:cat>
          <c:val>
            <c:numRef>
              <c:f>Sheet4!$H$3:$H$5</c:f>
              <c:numCache>
                <c:formatCode>0.00</c:formatCode>
                <c:ptCount val="3"/>
                <c:pt idx="0">
                  <c:v>50.08407643312102</c:v>
                </c:pt>
                <c:pt idx="1">
                  <c:v>47.653503184713372</c:v>
                </c:pt>
                <c:pt idx="2">
                  <c:v>2.262420382165605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647280828045462"/>
          <c:y val="0.20960318789938492"/>
          <c:w val="0.24065269084954122"/>
          <c:h val="0.287986741019074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[KPMG_VI_New_raw_data_update_final.xlsx]Old_cust!PivotTable5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OLD Customer List</a:t>
            </a:r>
            <a:endParaRPr lang="en-US" dirty="0"/>
          </a:p>
        </c:rich>
      </c:tx>
      <c:layout>
        <c:manualLayout>
          <c:xMode val="edge"/>
          <c:yMode val="edge"/>
          <c:x val="2.477077865266840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4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6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17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5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7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28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Old_cust!$B$23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2.2359974286725225E-2"/>
                  <c:y val="-9.469097915043141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4610776328117822E-2"/>
                  <c:y val="1.985784269247498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626898395071141E-2"/>
                  <c:y val="3.2542379830215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9826470576304227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0537010977721098E-2"/>
                  <c:y val="-2.420606415717371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Old_cust!$A$24:$A$34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Old_cust!$B$24:$B$34</c:f>
              <c:numCache>
                <c:formatCode>0.0%</c:formatCode>
                <c:ptCount val="10"/>
                <c:pt idx="0">
                  <c:v>2.8250000000000001E-2</c:v>
                </c:pt>
                <c:pt idx="1">
                  <c:v>3.4000000000000002E-2</c:v>
                </c:pt>
                <c:pt idx="2">
                  <c:v>0.19350000000000001</c:v>
                </c:pt>
                <c:pt idx="3">
                  <c:v>0.15049999999999999</c:v>
                </c:pt>
                <c:pt idx="4">
                  <c:v>5.5750000000000001E-2</c:v>
                </c:pt>
                <c:pt idx="5">
                  <c:v>0.19975000000000001</c:v>
                </c:pt>
                <c:pt idx="6">
                  <c:v>0.16400000000000001</c:v>
                </c:pt>
                <c:pt idx="7">
                  <c:v>6.6750000000000004E-2</c:v>
                </c:pt>
                <c:pt idx="8">
                  <c:v>8.9499999999999996E-2</c:v>
                </c:pt>
                <c:pt idx="9">
                  <c:v>1.7999999999999999E-2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62379702537185"/>
          <c:y val="7.315908428113152E-2"/>
          <c:w val="0.36270953630796154"/>
          <c:h val="0.8541447944006999"/>
        </c:manualLayout>
      </c:layout>
      <c:overlay val="0"/>
      <c:spPr>
        <a:noFill/>
        <a:ln>
          <a:solidFill>
            <a:schemeClr val="bg2">
              <a:lumMod val="20000"/>
              <a:lumOff val="8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[KPMG_VI_New_raw_data_update_final.xlsx]New_cust!PivotTable6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NEW Customer List</a:t>
            </a:r>
            <a:endParaRPr lang="en-US" dirty="0"/>
          </a:p>
        </c:rich>
      </c:tx>
      <c:layout>
        <c:manualLayout>
          <c:xMode val="edge"/>
          <c:yMode val="edge"/>
          <c:x val="2.477077865266840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4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6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17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5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7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28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6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8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39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4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7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4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9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50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5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58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59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60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61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New_cust!$B$22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2.2359974286725225E-2"/>
                  <c:y val="-9.469097915043141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4610776328117822E-2"/>
                  <c:y val="1.985784269247498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626898395071141E-2"/>
                  <c:y val="3.2542379830215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9826470576304227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0537010977721098E-2"/>
                  <c:y val="-2.420606415717371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New_cust!$A$23:$A$33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New_cust!$B$23:$B$33</c:f>
              <c:numCache>
                <c:formatCode>0.0%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62379702537185"/>
          <c:y val="7.315908428113152E-2"/>
          <c:w val="0.36270953630796154"/>
          <c:h val="0.8541447944006999"/>
        </c:manualLayout>
      </c:layout>
      <c:overlay val="0"/>
      <c:spPr>
        <a:noFill/>
        <a:ln>
          <a:solidFill>
            <a:schemeClr val="bg2">
              <a:lumMod val="20000"/>
              <a:lumOff val="8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[KPMG_VI_New_raw_data_update_final.xlsx]State!PivotTable7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Cars owned by each State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State!$A$5:$A$8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State!$B$5:$B$8</c:f>
              <c:numCache>
                <c:formatCode>General</c:formatCode>
                <c:ptCount val="3"/>
                <c:pt idx="0">
                  <c:v>1040</c:v>
                </c:pt>
                <c:pt idx="1">
                  <c:v>419</c:v>
                </c:pt>
                <c:pt idx="2">
                  <c:v>519</c:v>
                </c:pt>
              </c:numCache>
            </c:numRef>
          </c:val>
        </c:ser>
        <c:ser>
          <c:idx val="1"/>
          <c:order val="1"/>
          <c:tx>
            <c:strRef>
              <c:f>State!$C$3:$C$4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State!$A$5:$A$8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State!$C$5:$C$8</c:f>
              <c:numCache>
                <c:formatCode>General</c:formatCode>
                <c:ptCount val="3"/>
                <c:pt idx="0">
                  <c:v>1100</c:v>
                </c:pt>
                <c:pt idx="1">
                  <c:v>419</c:v>
                </c:pt>
                <c:pt idx="2">
                  <c:v>502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6582720"/>
        <c:axId val="346583112"/>
      </c:barChart>
      <c:catAx>
        <c:axId val="34658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</a:t>
                </a:r>
                <a:r>
                  <a:rPr lang="en-IN" baseline="0"/>
                  <a:t> Names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583112"/>
        <c:crosses val="autoZero"/>
        <c:auto val="1"/>
        <c:lblAlgn val="ctr"/>
        <c:lblOffset val="100"/>
        <c:noMultiLvlLbl val="0"/>
      </c:catAx>
      <c:valAx>
        <c:axId val="34658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of Cars owned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58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Customer</a:t>
            </a:r>
            <a:r>
              <a:rPr lang="en-IN" sz="1200" baseline="0"/>
              <a:t> titles and score</a:t>
            </a:r>
          </a:p>
        </c:rich>
      </c:tx>
      <c:layout>
        <c:manualLayout>
          <c:xMode val="edge"/>
          <c:yMode val="edge"/>
          <c:x val="3.4059766216923006E-2"/>
          <c:y val="1.6424051950698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2356343074860116"/>
          <c:y val="7.4906640030588598E-2"/>
          <c:w val="0.57732234714894182"/>
          <c:h val="0.83447090369272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customers</c:v>
                </c:pt>
                <c:pt idx="4">
                  <c:v>Losing customers</c:v>
                </c:pt>
                <c:pt idx="5">
                  <c:v>Lost customer</c:v>
                </c:pt>
                <c:pt idx="6">
                  <c:v>Loyal</c:v>
                </c:pt>
                <c:pt idx="7">
                  <c:v>Platinum</c:v>
                </c:pt>
                <c:pt idx="8">
                  <c:v>Potential customers</c:v>
                </c:pt>
                <c:pt idx="9">
                  <c:v>Recent customers</c:v>
                </c:pt>
                <c:pt idx="10">
                  <c:v>Very Loyal</c:v>
                </c:pt>
              </c:strCache>
            </c:strRef>
          </c:cat>
          <c:val>
            <c:numRef>
              <c:f>Sheet3!$B$4:$B$15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customers</c:v>
                </c:pt>
                <c:pt idx="4">
                  <c:v>Losing customers</c:v>
                </c:pt>
                <c:pt idx="5">
                  <c:v>Lost customer</c:v>
                </c:pt>
                <c:pt idx="6">
                  <c:v>Loyal</c:v>
                </c:pt>
                <c:pt idx="7">
                  <c:v>Platinum</c:v>
                </c:pt>
                <c:pt idx="8">
                  <c:v>Potential customers</c:v>
                </c:pt>
                <c:pt idx="9">
                  <c:v>Recent customers</c:v>
                </c:pt>
                <c:pt idx="10">
                  <c:v>Very Loyal</c:v>
                </c:pt>
              </c:strCache>
            </c:strRef>
          </c:cat>
          <c:val>
            <c:numRef>
              <c:f>Sheet3!$C$4:$C$15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customers</c:v>
                </c:pt>
                <c:pt idx="4">
                  <c:v>Losing customers</c:v>
                </c:pt>
                <c:pt idx="5">
                  <c:v>Lost customer</c:v>
                </c:pt>
                <c:pt idx="6">
                  <c:v>Loyal</c:v>
                </c:pt>
                <c:pt idx="7">
                  <c:v>Platinum</c:v>
                </c:pt>
                <c:pt idx="8">
                  <c:v>Potential customers</c:v>
                </c:pt>
                <c:pt idx="9">
                  <c:v>Recent customers</c:v>
                </c:pt>
                <c:pt idx="10">
                  <c:v>Very Loyal</c:v>
                </c:pt>
              </c:strCache>
            </c:strRef>
          </c:cat>
          <c:val>
            <c:numRef>
              <c:f>Sheet3!$D$4:$D$15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6580368"/>
        <c:axId val="349003200"/>
      </c:barChart>
      <c:catAx>
        <c:axId val="34658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003200"/>
        <c:crosses val="autoZero"/>
        <c:auto val="1"/>
        <c:lblAlgn val="ctr"/>
        <c:lblOffset val="100"/>
        <c:noMultiLvlLbl val="0"/>
      </c:catAx>
      <c:valAx>
        <c:axId val="34900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</a:t>
                </a:r>
                <a:r>
                  <a:rPr lang="en-IN" baseline="0"/>
                  <a:t> value assigned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6552125203975006"/>
              <c:y val="0.949085438952833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5803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30806271931842"/>
          <c:y val="8.245585888525081E-2"/>
          <c:w val="0.20468551313585562"/>
          <c:h val="0.15717352153141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Recency</a:t>
            </a:r>
            <a:r>
              <a:rPr lang="en-US" dirty="0"/>
              <a:t> against monetary</a:t>
            </a:r>
          </a:p>
        </c:rich>
      </c:tx>
      <c:layout>
        <c:manualLayout>
          <c:xMode val="edge"/>
          <c:yMode val="edge"/>
          <c:x val="0.38534887804479656"/>
          <c:y val="3.444097019360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3477690288714"/>
          <c:y val="0.13009259259259259"/>
          <c:w val="0.81313145231846018"/>
          <c:h val="0.70101851851851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'RFM charts'!$G$24</c:f>
              <c:strCache>
                <c:ptCount val="1"/>
                <c:pt idx="0">
                  <c:v>Monetary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'RFM charts'!$F$25:$F$3518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133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93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67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87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175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245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125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170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37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67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199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38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152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10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76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56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154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41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25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17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103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127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87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53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80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xVal>
          <c:yVal>
            <c:numRef>
              <c:f>'RFM charts'!$G$25:$G$3518</c:f>
              <c:numCache>
                <c:formatCode>0</c:formatCode>
                <c:ptCount val="3494"/>
                <c:pt idx="0">
                  <c:v>836.04</c:v>
                </c:pt>
                <c:pt idx="1">
                  <c:v>1305.25</c:v>
                </c:pt>
                <c:pt idx="2">
                  <c:v>144.26</c:v>
                </c:pt>
                <c:pt idx="3">
                  <c:v>1630.03</c:v>
                </c:pt>
                <c:pt idx="4">
                  <c:v>1027.8899999999999</c:v>
                </c:pt>
                <c:pt idx="5">
                  <c:v>273.70000000000005</c:v>
                </c:pt>
                <c:pt idx="6">
                  <c:v>1946.8899999999999</c:v>
                </c:pt>
                <c:pt idx="7">
                  <c:v>1329.61</c:v>
                </c:pt>
                <c:pt idx="8">
                  <c:v>1790.41</c:v>
                </c:pt>
                <c:pt idx="9">
                  <c:v>253.81000000000003</c:v>
                </c:pt>
                <c:pt idx="10">
                  <c:v>827.15999999999985</c:v>
                </c:pt>
                <c:pt idx="11">
                  <c:v>643.42999999999995</c:v>
                </c:pt>
                <c:pt idx="12">
                  <c:v>119.73</c:v>
                </c:pt>
                <c:pt idx="13">
                  <c:v>950.11999999999989</c:v>
                </c:pt>
                <c:pt idx="14">
                  <c:v>262.52999999999986</c:v>
                </c:pt>
                <c:pt idx="15">
                  <c:v>1550.8200000000002</c:v>
                </c:pt>
                <c:pt idx="16">
                  <c:v>1172.58</c:v>
                </c:pt>
                <c:pt idx="17">
                  <c:v>1405.99</c:v>
                </c:pt>
                <c:pt idx="18">
                  <c:v>2138.3500000000004</c:v>
                </c:pt>
                <c:pt idx="19">
                  <c:v>217.51</c:v>
                </c:pt>
                <c:pt idx="20">
                  <c:v>2238.37</c:v>
                </c:pt>
                <c:pt idx="21">
                  <c:v>763.90000000000009</c:v>
                </c:pt>
                <c:pt idx="22">
                  <c:v>1678.3900000000003</c:v>
                </c:pt>
                <c:pt idx="23">
                  <c:v>1834.0300000000002</c:v>
                </c:pt>
                <c:pt idx="24">
                  <c:v>1814.59</c:v>
                </c:pt>
                <c:pt idx="25">
                  <c:v>2712.5699999999997</c:v>
                </c:pt>
                <c:pt idx="26">
                  <c:v>375.02</c:v>
                </c:pt>
                <c:pt idx="27">
                  <c:v>198.22000000000003</c:v>
                </c:pt>
                <c:pt idx="28">
                  <c:v>2079.5700000000002</c:v>
                </c:pt>
                <c:pt idx="29">
                  <c:v>57.72999999999999</c:v>
                </c:pt>
                <c:pt idx="30">
                  <c:v>1235.26</c:v>
                </c:pt>
                <c:pt idx="31">
                  <c:v>605.01</c:v>
                </c:pt>
                <c:pt idx="32">
                  <c:v>201.54999999999998</c:v>
                </c:pt>
                <c:pt idx="33">
                  <c:v>2040.87</c:v>
                </c:pt>
                <c:pt idx="34">
                  <c:v>903.11</c:v>
                </c:pt>
                <c:pt idx="35">
                  <c:v>308.78000000000003</c:v>
                </c:pt>
                <c:pt idx="36">
                  <c:v>987.4899999999999</c:v>
                </c:pt>
                <c:pt idx="37">
                  <c:v>2181.3500000000004</c:v>
                </c:pt>
                <c:pt idx="38">
                  <c:v>955.07999999999993</c:v>
                </c:pt>
                <c:pt idx="39">
                  <c:v>1924.03</c:v>
                </c:pt>
                <c:pt idx="40">
                  <c:v>2976.4099999999994</c:v>
                </c:pt>
                <c:pt idx="41">
                  <c:v>1306.7800000000002</c:v>
                </c:pt>
                <c:pt idx="42">
                  <c:v>1718.6100000000001</c:v>
                </c:pt>
                <c:pt idx="43">
                  <c:v>459.46000000000015</c:v>
                </c:pt>
                <c:pt idx="44">
                  <c:v>1346.38</c:v>
                </c:pt>
                <c:pt idx="45">
                  <c:v>255.41000000000014</c:v>
                </c:pt>
                <c:pt idx="46">
                  <c:v>1418.21</c:v>
                </c:pt>
                <c:pt idx="47">
                  <c:v>562.46</c:v>
                </c:pt>
                <c:pt idx="48">
                  <c:v>881.14999999999986</c:v>
                </c:pt>
                <c:pt idx="49">
                  <c:v>1447.98</c:v>
                </c:pt>
                <c:pt idx="50">
                  <c:v>198.22000000000003</c:v>
                </c:pt>
                <c:pt idx="51">
                  <c:v>1769.48</c:v>
                </c:pt>
                <c:pt idx="52">
                  <c:v>300.08999999999992</c:v>
                </c:pt>
                <c:pt idx="53">
                  <c:v>1428.62</c:v>
                </c:pt>
                <c:pt idx="54">
                  <c:v>943.2</c:v>
                </c:pt>
                <c:pt idx="55">
                  <c:v>969.61999999999989</c:v>
                </c:pt>
                <c:pt idx="56">
                  <c:v>834.93999999999994</c:v>
                </c:pt>
                <c:pt idx="57">
                  <c:v>1103.43</c:v>
                </c:pt>
                <c:pt idx="58">
                  <c:v>50.66</c:v>
                </c:pt>
                <c:pt idx="59">
                  <c:v>254.62999999999994</c:v>
                </c:pt>
                <c:pt idx="60">
                  <c:v>873.11999999999989</c:v>
                </c:pt>
                <c:pt idx="61">
                  <c:v>1215.3399999999999</c:v>
                </c:pt>
                <c:pt idx="62">
                  <c:v>1828.47</c:v>
                </c:pt>
                <c:pt idx="63">
                  <c:v>128.45999999999992</c:v>
                </c:pt>
                <c:pt idx="64">
                  <c:v>1219.8600000000001</c:v>
                </c:pt>
                <c:pt idx="65">
                  <c:v>690.49</c:v>
                </c:pt>
                <c:pt idx="66">
                  <c:v>168.45</c:v>
                </c:pt>
                <c:pt idx="67">
                  <c:v>802.26</c:v>
                </c:pt>
                <c:pt idx="68">
                  <c:v>1048.1499999999999</c:v>
                </c:pt>
                <c:pt idx="69">
                  <c:v>786.1400000000001</c:v>
                </c:pt>
                <c:pt idx="70">
                  <c:v>368.17000000000007</c:v>
                </c:pt>
                <c:pt idx="71">
                  <c:v>745.94</c:v>
                </c:pt>
                <c:pt idx="72">
                  <c:v>1033.56</c:v>
                </c:pt>
                <c:pt idx="73">
                  <c:v>987.82000000000016</c:v>
                </c:pt>
                <c:pt idx="74">
                  <c:v>239.35000000000002</c:v>
                </c:pt>
                <c:pt idx="75">
                  <c:v>309.80999999999995</c:v>
                </c:pt>
                <c:pt idx="76">
                  <c:v>1012.1</c:v>
                </c:pt>
                <c:pt idx="77">
                  <c:v>114.93</c:v>
                </c:pt>
                <c:pt idx="78">
                  <c:v>1618.8300000000002</c:v>
                </c:pt>
                <c:pt idx="79">
                  <c:v>1694.59</c:v>
                </c:pt>
                <c:pt idx="80">
                  <c:v>96.62</c:v>
                </c:pt>
                <c:pt idx="81">
                  <c:v>147.82999999999996</c:v>
                </c:pt>
                <c:pt idx="82">
                  <c:v>2513.69</c:v>
                </c:pt>
                <c:pt idx="83">
                  <c:v>309.80999999999995</c:v>
                </c:pt>
                <c:pt idx="84">
                  <c:v>687.5100000000001</c:v>
                </c:pt>
                <c:pt idx="85">
                  <c:v>1655.42</c:v>
                </c:pt>
                <c:pt idx="86">
                  <c:v>1211.5700000000002</c:v>
                </c:pt>
                <c:pt idx="87">
                  <c:v>1736.45</c:v>
                </c:pt>
                <c:pt idx="88">
                  <c:v>853.16000000000008</c:v>
                </c:pt>
                <c:pt idx="89">
                  <c:v>1618.8300000000002</c:v>
                </c:pt>
                <c:pt idx="90">
                  <c:v>1860.5600000000002</c:v>
                </c:pt>
                <c:pt idx="91">
                  <c:v>304.07</c:v>
                </c:pt>
                <c:pt idx="92">
                  <c:v>1294.4000000000001</c:v>
                </c:pt>
                <c:pt idx="93">
                  <c:v>1809.69</c:v>
                </c:pt>
                <c:pt idx="94">
                  <c:v>1096.46</c:v>
                </c:pt>
                <c:pt idx="95">
                  <c:v>1201.2499999999998</c:v>
                </c:pt>
                <c:pt idx="96">
                  <c:v>1026.2700000000002</c:v>
                </c:pt>
                <c:pt idx="97">
                  <c:v>830.2399999999999</c:v>
                </c:pt>
                <c:pt idx="98">
                  <c:v>877.4</c:v>
                </c:pt>
                <c:pt idx="99">
                  <c:v>221.12</c:v>
                </c:pt>
                <c:pt idx="100">
                  <c:v>963.61999999999989</c:v>
                </c:pt>
                <c:pt idx="101">
                  <c:v>1103.43</c:v>
                </c:pt>
                <c:pt idx="102">
                  <c:v>492.65</c:v>
                </c:pt>
                <c:pt idx="103">
                  <c:v>400.47</c:v>
                </c:pt>
                <c:pt idx="104">
                  <c:v>781.41</c:v>
                </c:pt>
                <c:pt idx="105">
                  <c:v>1364.0500000000002</c:v>
                </c:pt>
                <c:pt idx="106">
                  <c:v>90.099999999999966</c:v>
                </c:pt>
                <c:pt idx="107">
                  <c:v>2226.2600000000002</c:v>
                </c:pt>
                <c:pt idx="108">
                  <c:v>459.46000000000015</c:v>
                </c:pt>
                <c:pt idx="109">
                  <c:v>758.68999999999994</c:v>
                </c:pt>
                <c:pt idx="110">
                  <c:v>866.57999999999993</c:v>
                </c:pt>
                <c:pt idx="111">
                  <c:v>666.31</c:v>
                </c:pt>
                <c:pt idx="112">
                  <c:v>2365.9300000000003</c:v>
                </c:pt>
                <c:pt idx="113">
                  <c:v>268.2399999999999</c:v>
                </c:pt>
                <c:pt idx="114">
                  <c:v>63.830000000000005</c:v>
                </c:pt>
                <c:pt idx="115">
                  <c:v>204.35999999999999</c:v>
                </c:pt>
                <c:pt idx="116">
                  <c:v>690.49</c:v>
                </c:pt>
                <c:pt idx="117">
                  <c:v>1607.27</c:v>
                </c:pt>
                <c:pt idx="118">
                  <c:v>255.19</c:v>
                </c:pt>
                <c:pt idx="119">
                  <c:v>327.9799999999999</c:v>
                </c:pt>
                <c:pt idx="120">
                  <c:v>1168.94</c:v>
                </c:pt>
                <c:pt idx="121">
                  <c:v>966.5200000000001</c:v>
                </c:pt>
                <c:pt idx="122">
                  <c:v>585.45000000000005</c:v>
                </c:pt>
                <c:pt idx="123">
                  <c:v>104.24000000000001</c:v>
                </c:pt>
                <c:pt idx="124">
                  <c:v>1428.06</c:v>
                </c:pt>
                <c:pt idx="125">
                  <c:v>327.07000000000016</c:v>
                </c:pt>
                <c:pt idx="126">
                  <c:v>124.78999999999999</c:v>
                </c:pt>
                <c:pt idx="127">
                  <c:v>1820.5700000000002</c:v>
                </c:pt>
                <c:pt idx="128">
                  <c:v>179.44</c:v>
                </c:pt>
                <c:pt idx="129">
                  <c:v>1779.58</c:v>
                </c:pt>
                <c:pt idx="130">
                  <c:v>2967.4399999999996</c:v>
                </c:pt>
                <c:pt idx="131">
                  <c:v>1323.12</c:v>
                </c:pt>
                <c:pt idx="132">
                  <c:v>75.480000000000018</c:v>
                </c:pt>
                <c:pt idx="133">
                  <c:v>41.129999999999995</c:v>
                </c:pt>
                <c:pt idx="134">
                  <c:v>89.710000000000008</c:v>
                </c:pt>
                <c:pt idx="135">
                  <c:v>1520.73</c:v>
                </c:pt>
                <c:pt idx="136">
                  <c:v>1326.1499999999999</c:v>
                </c:pt>
                <c:pt idx="137">
                  <c:v>2515.29</c:v>
                </c:pt>
                <c:pt idx="138">
                  <c:v>1500.3600000000001</c:v>
                </c:pt>
                <c:pt idx="139">
                  <c:v>2951.79</c:v>
                </c:pt>
                <c:pt idx="140">
                  <c:v>289.37</c:v>
                </c:pt>
                <c:pt idx="141">
                  <c:v>899.75999999999976</c:v>
                </c:pt>
                <c:pt idx="142">
                  <c:v>549.09</c:v>
                </c:pt>
                <c:pt idx="143">
                  <c:v>451.65000000000009</c:v>
                </c:pt>
                <c:pt idx="144">
                  <c:v>165.57999999999998</c:v>
                </c:pt>
                <c:pt idx="145">
                  <c:v>815.94999999999993</c:v>
                </c:pt>
                <c:pt idx="146">
                  <c:v>1694.76</c:v>
                </c:pt>
                <c:pt idx="147">
                  <c:v>1028.46</c:v>
                </c:pt>
                <c:pt idx="148">
                  <c:v>1652.3</c:v>
                </c:pt>
                <c:pt idx="149">
                  <c:v>509.97</c:v>
                </c:pt>
                <c:pt idx="150">
                  <c:v>2731.3099999999995</c:v>
                </c:pt>
                <c:pt idx="151">
                  <c:v>641.64</c:v>
                </c:pt>
                <c:pt idx="152">
                  <c:v>574.62000000000012</c:v>
                </c:pt>
                <c:pt idx="153">
                  <c:v>15.080000000000005</c:v>
                </c:pt>
                <c:pt idx="154">
                  <c:v>1966.88</c:v>
                </c:pt>
                <c:pt idx="155">
                  <c:v>133.7800000000002</c:v>
                </c:pt>
                <c:pt idx="156">
                  <c:v>571.37999999999988</c:v>
                </c:pt>
                <c:pt idx="157">
                  <c:v>1149.25</c:v>
                </c:pt>
                <c:pt idx="158">
                  <c:v>93.009999999999991</c:v>
                </c:pt>
                <c:pt idx="159">
                  <c:v>119.32000000000002</c:v>
                </c:pt>
                <c:pt idx="160">
                  <c:v>217.51</c:v>
                </c:pt>
                <c:pt idx="161">
                  <c:v>2557.42</c:v>
                </c:pt>
                <c:pt idx="162">
                  <c:v>827.15999999999985</c:v>
                </c:pt>
                <c:pt idx="163">
                  <c:v>299.27</c:v>
                </c:pt>
                <c:pt idx="164">
                  <c:v>484.95999999999992</c:v>
                </c:pt>
                <c:pt idx="165">
                  <c:v>617.98</c:v>
                </c:pt>
                <c:pt idx="166">
                  <c:v>209.84000000000003</c:v>
                </c:pt>
                <c:pt idx="167">
                  <c:v>640.93000000000006</c:v>
                </c:pt>
                <c:pt idx="168">
                  <c:v>644.01999999999987</c:v>
                </c:pt>
                <c:pt idx="169">
                  <c:v>624.90000000000009</c:v>
                </c:pt>
                <c:pt idx="170">
                  <c:v>2932.8199999999997</c:v>
                </c:pt>
                <c:pt idx="171">
                  <c:v>419.68000000000006</c:v>
                </c:pt>
                <c:pt idx="172">
                  <c:v>1747.0800000000002</c:v>
                </c:pt>
                <c:pt idx="173">
                  <c:v>696.26</c:v>
                </c:pt>
                <c:pt idx="174">
                  <c:v>182.81000000000017</c:v>
                </c:pt>
                <c:pt idx="175">
                  <c:v>526.79000000000008</c:v>
                </c:pt>
                <c:pt idx="176">
                  <c:v>443.53</c:v>
                </c:pt>
                <c:pt idx="177">
                  <c:v>1915.8700000000001</c:v>
                </c:pt>
                <c:pt idx="178">
                  <c:v>456.42</c:v>
                </c:pt>
                <c:pt idx="179">
                  <c:v>2056.27</c:v>
                </c:pt>
                <c:pt idx="180">
                  <c:v>2190.0500000000002</c:v>
                </c:pt>
                <c:pt idx="181">
                  <c:v>220.57</c:v>
                </c:pt>
                <c:pt idx="182">
                  <c:v>630.21</c:v>
                </c:pt>
                <c:pt idx="183">
                  <c:v>133.38</c:v>
                </c:pt>
                <c:pt idx="184">
                  <c:v>2981.95</c:v>
                </c:pt>
                <c:pt idx="185">
                  <c:v>808.84999999999991</c:v>
                </c:pt>
                <c:pt idx="186">
                  <c:v>192.96999999999991</c:v>
                </c:pt>
                <c:pt idx="187">
                  <c:v>234.35999999999996</c:v>
                </c:pt>
                <c:pt idx="188">
                  <c:v>1444.78</c:v>
                </c:pt>
                <c:pt idx="189">
                  <c:v>338.85</c:v>
                </c:pt>
                <c:pt idx="190">
                  <c:v>802.26</c:v>
                </c:pt>
                <c:pt idx="191">
                  <c:v>356.5</c:v>
                </c:pt>
                <c:pt idx="192">
                  <c:v>1101.28</c:v>
                </c:pt>
                <c:pt idx="193">
                  <c:v>1438.6200000000001</c:v>
                </c:pt>
                <c:pt idx="194">
                  <c:v>1952.51</c:v>
                </c:pt>
                <c:pt idx="195">
                  <c:v>2772.1</c:v>
                </c:pt>
                <c:pt idx="196">
                  <c:v>1295.9100000000003</c:v>
                </c:pt>
                <c:pt idx="197">
                  <c:v>2614.1600000000003</c:v>
                </c:pt>
                <c:pt idx="198">
                  <c:v>239.35000000000002</c:v>
                </c:pt>
                <c:pt idx="199">
                  <c:v>930.46</c:v>
                </c:pt>
                <c:pt idx="200">
                  <c:v>2411.89</c:v>
                </c:pt>
                <c:pt idx="201">
                  <c:v>830.31000000000006</c:v>
                </c:pt>
                <c:pt idx="202">
                  <c:v>2659.5699999999997</c:v>
                </c:pt>
                <c:pt idx="203">
                  <c:v>79.15999999999994</c:v>
                </c:pt>
                <c:pt idx="204">
                  <c:v>1145.4100000000001</c:v>
                </c:pt>
                <c:pt idx="205">
                  <c:v>1774.7</c:v>
                </c:pt>
                <c:pt idx="206">
                  <c:v>2628.37</c:v>
                </c:pt>
                <c:pt idx="207">
                  <c:v>299.27</c:v>
                </c:pt>
                <c:pt idx="208">
                  <c:v>3222.44</c:v>
                </c:pt>
                <c:pt idx="209">
                  <c:v>220.10999999999999</c:v>
                </c:pt>
                <c:pt idx="210">
                  <c:v>1408.91</c:v>
                </c:pt>
                <c:pt idx="211">
                  <c:v>1821.0700000000002</c:v>
                </c:pt>
                <c:pt idx="212">
                  <c:v>1486.38</c:v>
                </c:pt>
                <c:pt idx="213">
                  <c:v>90.22</c:v>
                </c:pt>
                <c:pt idx="214">
                  <c:v>736.73</c:v>
                </c:pt>
                <c:pt idx="215">
                  <c:v>1185.8499999999999</c:v>
                </c:pt>
                <c:pt idx="216">
                  <c:v>687.5100000000001</c:v>
                </c:pt>
                <c:pt idx="217">
                  <c:v>167.20999999999998</c:v>
                </c:pt>
                <c:pt idx="218">
                  <c:v>183.1999999999999</c:v>
                </c:pt>
                <c:pt idx="219">
                  <c:v>1153.8399999999999</c:v>
                </c:pt>
                <c:pt idx="220">
                  <c:v>1127.95</c:v>
                </c:pt>
                <c:pt idx="221">
                  <c:v>879.4799999999999</c:v>
                </c:pt>
                <c:pt idx="222">
                  <c:v>327.23</c:v>
                </c:pt>
                <c:pt idx="223">
                  <c:v>1319.83</c:v>
                </c:pt>
                <c:pt idx="224">
                  <c:v>1587.5500000000002</c:v>
                </c:pt>
                <c:pt idx="225">
                  <c:v>1182.3800000000001</c:v>
                </c:pt>
                <c:pt idx="226">
                  <c:v>1596.3</c:v>
                </c:pt>
                <c:pt idx="227">
                  <c:v>2299.8200000000002</c:v>
                </c:pt>
                <c:pt idx="228">
                  <c:v>808.84999999999991</c:v>
                </c:pt>
                <c:pt idx="229">
                  <c:v>1279.3999999999999</c:v>
                </c:pt>
                <c:pt idx="230">
                  <c:v>2158.9999999999995</c:v>
                </c:pt>
                <c:pt idx="231">
                  <c:v>719.98</c:v>
                </c:pt>
                <c:pt idx="232">
                  <c:v>214.36999999999995</c:v>
                </c:pt>
                <c:pt idx="233">
                  <c:v>978.76</c:v>
                </c:pt>
                <c:pt idx="234">
                  <c:v>892.5</c:v>
                </c:pt>
                <c:pt idx="235">
                  <c:v>2659.5699999999997</c:v>
                </c:pt>
                <c:pt idx="236">
                  <c:v>2133.8799999999997</c:v>
                </c:pt>
                <c:pt idx="237">
                  <c:v>64.509999999999991</c:v>
                </c:pt>
                <c:pt idx="238">
                  <c:v>741.97</c:v>
                </c:pt>
                <c:pt idx="239">
                  <c:v>1657.5800000000002</c:v>
                </c:pt>
                <c:pt idx="240">
                  <c:v>1202.3899999999999</c:v>
                </c:pt>
                <c:pt idx="241">
                  <c:v>3247.08</c:v>
                </c:pt>
                <c:pt idx="242">
                  <c:v>243.94</c:v>
                </c:pt>
                <c:pt idx="243">
                  <c:v>880.99</c:v>
                </c:pt>
                <c:pt idx="244">
                  <c:v>3405.0999999999995</c:v>
                </c:pt>
                <c:pt idx="245">
                  <c:v>923</c:v>
                </c:pt>
                <c:pt idx="246">
                  <c:v>689.11</c:v>
                </c:pt>
                <c:pt idx="247">
                  <c:v>1264.6199999999999</c:v>
                </c:pt>
                <c:pt idx="248">
                  <c:v>3842.5599999999995</c:v>
                </c:pt>
                <c:pt idx="249">
                  <c:v>155.65000000000009</c:v>
                </c:pt>
                <c:pt idx="250">
                  <c:v>17.869999999999997</c:v>
                </c:pt>
                <c:pt idx="251">
                  <c:v>82.259999999999991</c:v>
                </c:pt>
                <c:pt idx="252">
                  <c:v>685.43000000000006</c:v>
                </c:pt>
                <c:pt idx="253">
                  <c:v>1918.88</c:v>
                </c:pt>
                <c:pt idx="254">
                  <c:v>1088.42</c:v>
                </c:pt>
                <c:pt idx="255">
                  <c:v>3417.7799999999997</c:v>
                </c:pt>
                <c:pt idx="256">
                  <c:v>356.5</c:v>
                </c:pt>
                <c:pt idx="257">
                  <c:v>1323.66</c:v>
                </c:pt>
                <c:pt idx="258">
                  <c:v>50.179999999999978</c:v>
                </c:pt>
                <c:pt idx="259">
                  <c:v>445.20999999999992</c:v>
                </c:pt>
                <c:pt idx="260">
                  <c:v>1173.8600000000001</c:v>
                </c:pt>
                <c:pt idx="261">
                  <c:v>889.72</c:v>
                </c:pt>
                <c:pt idx="262">
                  <c:v>647.22</c:v>
                </c:pt>
                <c:pt idx="263">
                  <c:v>456.9899999999999</c:v>
                </c:pt>
                <c:pt idx="264">
                  <c:v>1617.21</c:v>
                </c:pt>
                <c:pt idx="265">
                  <c:v>714.24</c:v>
                </c:pt>
                <c:pt idx="266">
                  <c:v>824.27000000000021</c:v>
                </c:pt>
                <c:pt idx="267">
                  <c:v>950.56</c:v>
                </c:pt>
                <c:pt idx="268">
                  <c:v>624.15</c:v>
                </c:pt>
                <c:pt idx="269">
                  <c:v>575.15000000000009</c:v>
                </c:pt>
                <c:pt idx="270">
                  <c:v>35.739999999999995</c:v>
                </c:pt>
                <c:pt idx="271">
                  <c:v>135.89999999999992</c:v>
                </c:pt>
                <c:pt idx="272">
                  <c:v>2608.2800000000002</c:v>
                </c:pt>
                <c:pt idx="273">
                  <c:v>217.05999999999995</c:v>
                </c:pt>
                <c:pt idx="274">
                  <c:v>41.129999999999995</c:v>
                </c:pt>
                <c:pt idx="275">
                  <c:v>969.91</c:v>
                </c:pt>
                <c:pt idx="276">
                  <c:v>1189.1999999999998</c:v>
                </c:pt>
                <c:pt idx="277">
                  <c:v>1490.77</c:v>
                </c:pt>
                <c:pt idx="278">
                  <c:v>343.24</c:v>
                </c:pt>
                <c:pt idx="279">
                  <c:v>3321.76</c:v>
                </c:pt>
                <c:pt idx="280">
                  <c:v>421.01</c:v>
                </c:pt>
                <c:pt idx="281">
                  <c:v>199.09999999999991</c:v>
                </c:pt>
                <c:pt idx="282">
                  <c:v>1261.57</c:v>
                </c:pt>
                <c:pt idx="283">
                  <c:v>677.18000000000006</c:v>
                </c:pt>
                <c:pt idx="284">
                  <c:v>167.62999999999997</c:v>
                </c:pt>
                <c:pt idx="285">
                  <c:v>2633.95</c:v>
                </c:pt>
                <c:pt idx="286">
                  <c:v>1055.0300000000002</c:v>
                </c:pt>
                <c:pt idx="287">
                  <c:v>2124.71</c:v>
                </c:pt>
                <c:pt idx="288">
                  <c:v>1750.76</c:v>
                </c:pt>
                <c:pt idx="289">
                  <c:v>1600.9</c:v>
                </c:pt>
                <c:pt idx="290">
                  <c:v>151.93999999999997</c:v>
                </c:pt>
                <c:pt idx="291">
                  <c:v>894.98999999999978</c:v>
                </c:pt>
                <c:pt idx="292">
                  <c:v>938.25000000000011</c:v>
                </c:pt>
                <c:pt idx="293">
                  <c:v>1111.55</c:v>
                </c:pt>
                <c:pt idx="294">
                  <c:v>1751.35</c:v>
                </c:pt>
                <c:pt idx="295">
                  <c:v>825.7299999999999</c:v>
                </c:pt>
                <c:pt idx="296">
                  <c:v>1670.6699999999998</c:v>
                </c:pt>
                <c:pt idx="297">
                  <c:v>2145.5599999999995</c:v>
                </c:pt>
                <c:pt idx="298">
                  <c:v>2284.98</c:v>
                </c:pt>
                <c:pt idx="299">
                  <c:v>1397.8999999999999</c:v>
                </c:pt>
                <c:pt idx="300">
                  <c:v>2011.1599999999999</c:v>
                </c:pt>
                <c:pt idx="301">
                  <c:v>3836.34</c:v>
                </c:pt>
                <c:pt idx="302">
                  <c:v>1854.7800000000002</c:v>
                </c:pt>
                <c:pt idx="303">
                  <c:v>1627.6899999999998</c:v>
                </c:pt>
                <c:pt idx="304">
                  <c:v>1636.8900000000003</c:v>
                </c:pt>
                <c:pt idx="305">
                  <c:v>3352.8900000000003</c:v>
                </c:pt>
                <c:pt idx="306">
                  <c:v>1726.6099999999997</c:v>
                </c:pt>
                <c:pt idx="307">
                  <c:v>550</c:v>
                </c:pt>
                <c:pt idx="308">
                  <c:v>3473.32</c:v>
                </c:pt>
                <c:pt idx="309">
                  <c:v>2481.2800000000002</c:v>
                </c:pt>
                <c:pt idx="310">
                  <c:v>3633.1399999999994</c:v>
                </c:pt>
                <c:pt idx="311">
                  <c:v>1396.6200000000003</c:v>
                </c:pt>
                <c:pt idx="312">
                  <c:v>541.32999999999993</c:v>
                </c:pt>
                <c:pt idx="313">
                  <c:v>1295.96</c:v>
                </c:pt>
                <c:pt idx="314">
                  <c:v>976.24</c:v>
                </c:pt>
                <c:pt idx="315">
                  <c:v>1905.88</c:v>
                </c:pt>
                <c:pt idx="316">
                  <c:v>2145.83</c:v>
                </c:pt>
                <c:pt idx="317">
                  <c:v>2410.2400000000002</c:v>
                </c:pt>
                <c:pt idx="318">
                  <c:v>2965.7599999999998</c:v>
                </c:pt>
                <c:pt idx="319">
                  <c:v>1140.1499999999996</c:v>
                </c:pt>
                <c:pt idx="320">
                  <c:v>847.22</c:v>
                </c:pt>
                <c:pt idx="321">
                  <c:v>798.62000000000012</c:v>
                </c:pt>
                <c:pt idx="322">
                  <c:v>1691.8100000000002</c:v>
                </c:pt>
                <c:pt idx="323">
                  <c:v>3065.9</c:v>
                </c:pt>
                <c:pt idx="324">
                  <c:v>2119.7200000000003</c:v>
                </c:pt>
                <c:pt idx="325">
                  <c:v>566.34</c:v>
                </c:pt>
                <c:pt idx="326">
                  <c:v>2154.13</c:v>
                </c:pt>
                <c:pt idx="327">
                  <c:v>1335.81</c:v>
                </c:pt>
                <c:pt idx="328">
                  <c:v>2129.34</c:v>
                </c:pt>
                <c:pt idx="329">
                  <c:v>1171.02</c:v>
                </c:pt>
                <c:pt idx="330">
                  <c:v>2809.7499999999995</c:v>
                </c:pt>
                <c:pt idx="331">
                  <c:v>1751.7199999999998</c:v>
                </c:pt>
                <c:pt idx="332">
                  <c:v>2481.4300000000003</c:v>
                </c:pt>
                <c:pt idx="333">
                  <c:v>863.67999999999984</c:v>
                </c:pt>
                <c:pt idx="334">
                  <c:v>1867.17</c:v>
                </c:pt>
                <c:pt idx="335">
                  <c:v>1982.12</c:v>
                </c:pt>
                <c:pt idx="336">
                  <c:v>1206.71</c:v>
                </c:pt>
                <c:pt idx="337">
                  <c:v>1422.85</c:v>
                </c:pt>
                <c:pt idx="338">
                  <c:v>936.97999999999979</c:v>
                </c:pt>
                <c:pt idx="339">
                  <c:v>1399.44</c:v>
                </c:pt>
                <c:pt idx="340">
                  <c:v>2858.89</c:v>
                </c:pt>
                <c:pt idx="341">
                  <c:v>1463.88</c:v>
                </c:pt>
                <c:pt idx="342">
                  <c:v>485.46000000000015</c:v>
                </c:pt>
                <c:pt idx="343">
                  <c:v>2771.37</c:v>
                </c:pt>
                <c:pt idx="344">
                  <c:v>2038.5800000000002</c:v>
                </c:pt>
                <c:pt idx="345">
                  <c:v>1566.26</c:v>
                </c:pt>
                <c:pt idx="346">
                  <c:v>759.57</c:v>
                </c:pt>
                <c:pt idx="347">
                  <c:v>1398.3999999999999</c:v>
                </c:pt>
                <c:pt idx="348">
                  <c:v>1396.98</c:v>
                </c:pt>
                <c:pt idx="349">
                  <c:v>2102.3200000000002</c:v>
                </c:pt>
                <c:pt idx="350">
                  <c:v>1857.62</c:v>
                </c:pt>
                <c:pt idx="351">
                  <c:v>1521.5700000000002</c:v>
                </c:pt>
                <c:pt idx="352">
                  <c:v>1051.23</c:v>
                </c:pt>
                <c:pt idx="353">
                  <c:v>683.2</c:v>
                </c:pt>
                <c:pt idx="354">
                  <c:v>1217.23</c:v>
                </c:pt>
                <c:pt idx="355">
                  <c:v>4053.92</c:v>
                </c:pt>
                <c:pt idx="356">
                  <c:v>2742.04</c:v>
                </c:pt>
                <c:pt idx="357">
                  <c:v>1758.9800000000002</c:v>
                </c:pt>
                <c:pt idx="358">
                  <c:v>1689.75</c:v>
                </c:pt>
                <c:pt idx="359">
                  <c:v>684.51999999999987</c:v>
                </c:pt>
                <c:pt idx="360">
                  <c:v>346.88999999999993</c:v>
                </c:pt>
                <c:pt idx="361">
                  <c:v>348.61999999999989</c:v>
                </c:pt>
                <c:pt idx="362">
                  <c:v>1854.13</c:v>
                </c:pt>
                <c:pt idx="363">
                  <c:v>773.81000000000017</c:v>
                </c:pt>
                <c:pt idx="364">
                  <c:v>807.37</c:v>
                </c:pt>
                <c:pt idx="365">
                  <c:v>592.29</c:v>
                </c:pt>
                <c:pt idx="366">
                  <c:v>183.15999999999997</c:v>
                </c:pt>
                <c:pt idx="367">
                  <c:v>2331.63</c:v>
                </c:pt>
                <c:pt idx="368">
                  <c:v>2015.72</c:v>
                </c:pt>
                <c:pt idx="369">
                  <c:v>667.99</c:v>
                </c:pt>
                <c:pt idx="370">
                  <c:v>3476.16</c:v>
                </c:pt>
                <c:pt idx="371">
                  <c:v>1100.8200000000002</c:v>
                </c:pt>
                <c:pt idx="372">
                  <c:v>287.30999999999989</c:v>
                </c:pt>
                <c:pt idx="373">
                  <c:v>1791.15</c:v>
                </c:pt>
                <c:pt idx="374">
                  <c:v>1355.3799999999997</c:v>
                </c:pt>
                <c:pt idx="375">
                  <c:v>1318.2600000000004</c:v>
                </c:pt>
                <c:pt idx="376">
                  <c:v>935.06000000000006</c:v>
                </c:pt>
                <c:pt idx="377">
                  <c:v>1551.7500000000002</c:v>
                </c:pt>
                <c:pt idx="378">
                  <c:v>1197.9100000000001</c:v>
                </c:pt>
                <c:pt idx="379">
                  <c:v>1186.6099999999997</c:v>
                </c:pt>
                <c:pt idx="380">
                  <c:v>106.49999999999999</c:v>
                </c:pt>
                <c:pt idx="381">
                  <c:v>917.31999999999994</c:v>
                </c:pt>
                <c:pt idx="382">
                  <c:v>1924.18</c:v>
                </c:pt>
                <c:pt idx="383">
                  <c:v>628.56999999999994</c:v>
                </c:pt>
                <c:pt idx="384">
                  <c:v>1151.5999999999999</c:v>
                </c:pt>
                <c:pt idx="385">
                  <c:v>2464.54</c:v>
                </c:pt>
                <c:pt idx="386">
                  <c:v>1906.1499999999996</c:v>
                </c:pt>
                <c:pt idx="387">
                  <c:v>2550.9400000000005</c:v>
                </c:pt>
                <c:pt idx="388">
                  <c:v>2724.7200000000003</c:v>
                </c:pt>
                <c:pt idx="389">
                  <c:v>2283.8299999999995</c:v>
                </c:pt>
                <c:pt idx="390">
                  <c:v>3196.2699999999995</c:v>
                </c:pt>
                <c:pt idx="391">
                  <c:v>798.90000000000009</c:v>
                </c:pt>
                <c:pt idx="392">
                  <c:v>1471.7700000000002</c:v>
                </c:pt>
                <c:pt idx="393">
                  <c:v>2731.0899999999997</c:v>
                </c:pt>
                <c:pt idx="394">
                  <c:v>1475.88</c:v>
                </c:pt>
                <c:pt idx="395">
                  <c:v>1908.57</c:v>
                </c:pt>
                <c:pt idx="396">
                  <c:v>2636.2000000000003</c:v>
                </c:pt>
                <c:pt idx="397">
                  <c:v>911.28</c:v>
                </c:pt>
                <c:pt idx="398">
                  <c:v>3273.3300000000004</c:v>
                </c:pt>
                <c:pt idx="399">
                  <c:v>978.42000000000007</c:v>
                </c:pt>
                <c:pt idx="400">
                  <c:v>1591.3300000000002</c:v>
                </c:pt>
                <c:pt idx="401">
                  <c:v>1862.9499999999998</c:v>
                </c:pt>
                <c:pt idx="402">
                  <c:v>2105.0899999999997</c:v>
                </c:pt>
                <c:pt idx="403">
                  <c:v>1909.17</c:v>
                </c:pt>
                <c:pt idx="404">
                  <c:v>1359.4600000000003</c:v>
                </c:pt>
                <c:pt idx="405">
                  <c:v>1434.0099999999998</c:v>
                </c:pt>
                <c:pt idx="406">
                  <c:v>486.60999999999996</c:v>
                </c:pt>
                <c:pt idx="407">
                  <c:v>2606.7000000000003</c:v>
                </c:pt>
                <c:pt idx="408">
                  <c:v>493.17</c:v>
                </c:pt>
                <c:pt idx="409">
                  <c:v>2248.04</c:v>
                </c:pt>
                <c:pt idx="410">
                  <c:v>1225.77</c:v>
                </c:pt>
                <c:pt idx="411">
                  <c:v>1721.0499999999997</c:v>
                </c:pt>
                <c:pt idx="412">
                  <c:v>1206.3499999999999</c:v>
                </c:pt>
                <c:pt idx="413">
                  <c:v>1506.34</c:v>
                </c:pt>
                <c:pt idx="414">
                  <c:v>1915.23</c:v>
                </c:pt>
                <c:pt idx="415">
                  <c:v>2548.92</c:v>
                </c:pt>
                <c:pt idx="416">
                  <c:v>3089.37</c:v>
                </c:pt>
                <c:pt idx="417">
                  <c:v>1337.55</c:v>
                </c:pt>
                <c:pt idx="418">
                  <c:v>748.69</c:v>
                </c:pt>
                <c:pt idx="419">
                  <c:v>1931.5</c:v>
                </c:pt>
                <c:pt idx="420">
                  <c:v>629.29</c:v>
                </c:pt>
                <c:pt idx="421">
                  <c:v>418.04000000000008</c:v>
                </c:pt>
                <c:pt idx="422">
                  <c:v>3531.0899999999997</c:v>
                </c:pt>
                <c:pt idx="423">
                  <c:v>539.24999999999989</c:v>
                </c:pt>
                <c:pt idx="424">
                  <c:v>1820.71</c:v>
                </c:pt>
                <c:pt idx="425">
                  <c:v>2046.4</c:v>
                </c:pt>
                <c:pt idx="426">
                  <c:v>2066.6600000000003</c:v>
                </c:pt>
                <c:pt idx="427">
                  <c:v>2156.17</c:v>
                </c:pt>
                <c:pt idx="428">
                  <c:v>757.24999999999989</c:v>
                </c:pt>
                <c:pt idx="429">
                  <c:v>1805.9199999999998</c:v>
                </c:pt>
                <c:pt idx="430">
                  <c:v>1919.8300000000002</c:v>
                </c:pt>
                <c:pt idx="431">
                  <c:v>2135.67</c:v>
                </c:pt>
                <c:pt idx="432">
                  <c:v>1910.8899999999999</c:v>
                </c:pt>
                <c:pt idx="433">
                  <c:v>2411.66</c:v>
                </c:pt>
                <c:pt idx="434">
                  <c:v>1604.73</c:v>
                </c:pt>
                <c:pt idx="435">
                  <c:v>907.45</c:v>
                </c:pt>
                <c:pt idx="436">
                  <c:v>1580.86</c:v>
                </c:pt>
                <c:pt idx="437">
                  <c:v>1761.68</c:v>
                </c:pt>
                <c:pt idx="438">
                  <c:v>384.06999999999994</c:v>
                </c:pt>
                <c:pt idx="439">
                  <c:v>357.78999999999979</c:v>
                </c:pt>
                <c:pt idx="440">
                  <c:v>710.06999999999994</c:v>
                </c:pt>
                <c:pt idx="441">
                  <c:v>1215.9199999999998</c:v>
                </c:pt>
                <c:pt idx="442">
                  <c:v>3361.67</c:v>
                </c:pt>
                <c:pt idx="443">
                  <c:v>231.70999999999989</c:v>
                </c:pt>
                <c:pt idx="444">
                  <c:v>2291.9700000000003</c:v>
                </c:pt>
                <c:pt idx="445">
                  <c:v>999</c:v>
                </c:pt>
                <c:pt idx="446">
                  <c:v>1637.4600000000003</c:v>
                </c:pt>
                <c:pt idx="447">
                  <c:v>560.48000000000013</c:v>
                </c:pt>
                <c:pt idx="448">
                  <c:v>2006.1800000000003</c:v>
                </c:pt>
                <c:pt idx="449">
                  <c:v>2429.7199999999998</c:v>
                </c:pt>
                <c:pt idx="450">
                  <c:v>2692.83</c:v>
                </c:pt>
                <c:pt idx="451">
                  <c:v>494.60999999999996</c:v>
                </c:pt>
                <c:pt idx="452">
                  <c:v>2196.3500000000004</c:v>
                </c:pt>
                <c:pt idx="453">
                  <c:v>949.57999999999993</c:v>
                </c:pt>
                <c:pt idx="454">
                  <c:v>2764.6099999999997</c:v>
                </c:pt>
                <c:pt idx="455">
                  <c:v>2077.2999999999997</c:v>
                </c:pt>
                <c:pt idx="456">
                  <c:v>1419.5</c:v>
                </c:pt>
                <c:pt idx="457">
                  <c:v>1863.53</c:v>
                </c:pt>
                <c:pt idx="458">
                  <c:v>2088.0899999999997</c:v>
                </c:pt>
                <c:pt idx="459">
                  <c:v>1956.3899999999999</c:v>
                </c:pt>
                <c:pt idx="460">
                  <c:v>378.15000000000015</c:v>
                </c:pt>
                <c:pt idx="461">
                  <c:v>1588.1799999999998</c:v>
                </c:pt>
                <c:pt idx="462">
                  <c:v>753.26</c:v>
                </c:pt>
                <c:pt idx="463">
                  <c:v>1644.6100000000001</c:v>
                </c:pt>
                <c:pt idx="464">
                  <c:v>2743.56</c:v>
                </c:pt>
                <c:pt idx="465">
                  <c:v>1041.0100000000002</c:v>
                </c:pt>
                <c:pt idx="466">
                  <c:v>3512.1000000000004</c:v>
                </c:pt>
                <c:pt idx="467">
                  <c:v>2685.1000000000004</c:v>
                </c:pt>
                <c:pt idx="468">
                  <c:v>2123.71</c:v>
                </c:pt>
                <c:pt idx="469">
                  <c:v>2411.83</c:v>
                </c:pt>
                <c:pt idx="470">
                  <c:v>898.81999999999994</c:v>
                </c:pt>
                <c:pt idx="471">
                  <c:v>1115.1500000000001</c:v>
                </c:pt>
                <c:pt idx="472">
                  <c:v>1074.8800000000001</c:v>
                </c:pt>
                <c:pt idx="473">
                  <c:v>1458.6999999999998</c:v>
                </c:pt>
                <c:pt idx="474">
                  <c:v>1461</c:v>
                </c:pt>
                <c:pt idx="475">
                  <c:v>1988.7599999999998</c:v>
                </c:pt>
                <c:pt idx="476">
                  <c:v>2611.15</c:v>
                </c:pt>
                <c:pt idx="477">
                  <c:v>2355.7599999999998</c:v>
                </c:pt>
                <c:pt idx="478">
                  <c:v>1690.96</c:v>
                </c:pt>
                <c:pt idx="479">
                  <c:v>3183.5299999999997</c:v>
                </c:pt>
                <c:pt idx="480">
                  <c:v>1959.79</c:v>
                </c:pt>
                <c:pt idx="481">
                  <c:v>2601.79</c:v>
                </c:pt>
                <c:pt idx="482">
                  <c:v>1203.3399999999999</c:v>
                </c:pt>
                <c:pt idx="483">
                  <c:v>1315.76</c:v>
                </c:pt>
                <c:pt idx="484">
                  <c:v>398.42999999999995</c:v>
                </c:pt>
                <c:pt idx="485">
                  <c:v>3275.6600000000003</c:v>
                </c:pt>
                <c:pt idx="486">
                  <c:v>959.32</c:v>
                </c:pt>
                <c:pt idx="487">
                  <c:v>1902.53</c:v>
                </c:pt>
                <c:pt idx="488">
                  <c:v>1030.19</c:v>
                </c:pt>
                <c:pt idx="489">
                  <c:v>746.19999999999993</c:v>
                </c:pt>
                <c:pt idx="490">
                  <c:v>788.27999999999986</c:v>
                </c:pt>
                <c:pt idx="491">
                  <c:v>2824.16</c:v>
                </c:pt>
                <c:pt idx="492">
                  <c:v>1749.57</c:v>
                </c:pt>
                <c:pt idx="493">
                  <c:v>2883.65</c:v>
                </c:pt>
                <c:pt idx="494">
                  <c:v>1602.8200000000002</c:v>
                </c:pt>
                <c:pt idx="495">
                  <c:v>1400.8299999999997</c:v>
                </c:pt>
                <c:pt idx="496">
                  <c:v>2303</c:v>
                </c:pt>
                <c:pt idx="497">
                  <c:v>2160.75</c:v>
                </c:pt>
                <c:pt idx="498">
                  <c:v>766.42000000000007</c:v>
                </c:pt>
                <c:pt idx="499">
                  <c:v>1853.2999999999997</c:v>
                </c:pt>
                <c:pt idx="500">
                  <c:v>2628.42</c:v>
                </c:pt>
                <c:pt idx="501">
                  <c:v>825.24999999999989</c:v>
                </c:pt>
                <c:pt idx="502">
                  <c:v>2105.3900000000003</c:v>
                </c:pt>
                <c:pt idx="503">
                  <c:v>1710.62</c:v>
                </c:pt>
                <c:pt idx="504">
                  <c:v>1970.7799999999997</c:v>
                </c:pt>
                <c:pt idx="505">
                  <c:v>703.83</c:v>
                </c:pt>
                <c:pt idx="506">
                  <c:v>4540.47</c:v>
                </c:pt>
                <c:pt idx="507">
                  <c:v>2222.29</c:v>
                </c:pt>
                <c:pt idx="508">
                  <c:v>788.5</c:v>
                </c:pt>
                <c:pt idx="509">
                  <c:v>1145.04</c:v>
                </c:pt>
                <c:pt idx="510">
                  <c:v>3493.49</c:v>
                </c:pt>
                <c:pt idx="511">
                  <c:v>3233.7700000000004</c:v>
                </c:pt>
                <c:pt idx="512">
                  <c:v>866.46</c:v>
                </c:pt>
                <c:pt idx="513">
                  <c:v>798.28</c:v>
                </c:pt>
                <c:pt idx="514">
                  <c:v>407.96000000000009</c:v>
                </c:pt>
                <c:pt idx="515">
                  <c:v>348.08999999999992</c:v>
                </c:pt>
                <c:pt idx="516">
                  <c:v>2648.85</c:v>
                </c:pt>
                <c:pt idx="517">
                  <c:v>3383.62</c:v>
                </c:pt>
                <c:pt idx="518">
                  <c:v>1280.07</c:v>
                </c:pt>
                <c:pt idx="519">
                  <c:v>1311.3899999999999</c:v>
                </c:pt>
                <c:pt idx="520">
                  <c:v>1017.75</c:v>
                </c:pt>
                <c:pt idx="521">
                  <c:v>854.2399999999999</c:v>
                </c:pt>
                <c:pt idx="522">
                  <c:v>513.57999999999993</c:v>
                </c:pt>
                <c:pt idx="523">
                  <c:v>1343.6100000000001</c:v>
                </c:pt>
                <c:pt idx="524">
                  <c:v>1323.2199999999998</c:v>
                </c:pt>
                <c:pt idx="525">
                  <c:v>1879.3200000000002</c:v>
                </c:pt>
                <c:pt idx="526">
                  <c:v>942.68999999999994</c:v>
                </c:pt>
                <c:pt idx="527">
                  <c:v>1101.08</c:v>
                </c:pt>
                <c:pt idx="528">
                  <c:v>999.03000000000009</c:v>
                </c:pt>
                <c:pt idx="529">
                  <c:v>2316.34</c:v>
                </c:pt>
                <c:pt idx="530">
                  <c:v>2031.17</c:v>
                </c:pt>
                <c:pt idx="531">
                  <c:v>1264.73</c:v>
                </c:pt>
                <c:pt idx="532">
                  <c:v>2316.34</c:v>
                </c:pt>
                <c:pt idx="533">
                  <c:v>3273.01</c:v>
                </c:pt>
                <c:pt idx="534">
                  <c:v>3030.8300000000004</c:v>
                </c:pt>
                <c:pt idx="535">
                  <c:v>803.97</c:v>
                </c:pt>
                <c:pt idx="536">
                  <c:v>1075.06</c:v>
                </c:pt>
                <c:pt idx="537">
                  <c:v>903.66000000000008</c:v>
                </c:pt>
                <c:pt idx="538">
                  <c:v>1888.83</c:v>
                </c:pt>
                <c:pt idx="539">
                  <c:v>2617.2200000000003</c:v>
                </c:pt>
                <c:pt idx="540">
                  <c:v>456.17999999999995</c:v>
                </c:pt>
                <c:pt idx="541">
                  <c:v>1182.96</c:v>
                </c:pt>
                <c:pt idx="542">
                  <c:v>1616.56</c:v>
                </c:pt>
                <c:pt idx="543">
                  <c:v>2115.86</c:v>
                </c:pt>
                <c:pt idx="544">
                  <c:v>328.77</c:v>
                </c:pt>
                <c:pt idx="545">
                  <c:v>1554.3400000000001</c:v>
                </c:pt>
                <c:pt idx="546">
                  <c:v>1410.6</c:v>
                </c:pt>
                <c:pt idx="547">
                  <c:v>2127.4299999999998</c:v>
                </c:pt>
                <c:pt idx="548">
                  <c:v>784.90999999999985</c:v>
                </c:pt>
                <c:pt idx="549">
                  <c:v>3533.5599999999995</c:v>
                </c:pt>
                <c:pt idx="550">
                  <c:v>2041.2</c:v>
                </c:pt>
                <c:pt idx="551">
                  <c:v>1370.8</c:v>
                </c:pt>
                <c:pt idx="552">
                  <c:v>2440.02</c:v>
                </c:pt>
                <c:pt idx="553">
                  <c:v>397.23</c:v>
                </c:pt>
                <c:pt idx="554">
                  <c:v>952.89999999999986</c:v>
                </c:pt>
                <c:pt idx="555">
                  <c:v>645.99</c:v>
                </c:pt>
                <c:pt idx="556">
                  <c:v>2844.83</c:v>
                </c:pt>
                <c:pt idx="557">
                  <c:v>1835.26</c:v>
                </c:pt>
                <c:pt idx="558">
                  <c:v>2935.67</c:v>
                </c:pt>
                <c:pt idx="559">
                  <c:v>444.65000000000009</c:v>
                </c:pt>
                <c:pt idx="560">
                  <c:v>2466.2799999999997</c:v>
                </c:pt>
                <c:pt idx="561">
                  <c:v>1511.3200000000002</c:v>
                </c:pt>
                <c:pt idx="562">
                  <c:v>2020.68</c:v>
                </c:pt>
                <c:pt idx="563">
                  <c:v>827.70999999999992</c:v>
                </c:pt>
                <c:pt idx="564">
                  <c:v>179.84</c:v>
                </c:pt>
                <c:pt idx="565">
                  <c:v>1751.7199999999998</c:v>
                </c:pt>
                <c:pt idx="566">
                  <c:v>2511.6999999999998</c:v>
                </c:pt>
                <c:pt idx="567">
                  <c:v>2602.3099999999995</c:v>
                </c:pt>
                <c:pt idx="568">
                  <c:v>1138.54</c:v>
                </c:pt>
                <c:pt idx="569">
                  <c:v>1404.96</c:v>
                </c:pt>
                <c:pt idx="570">
                  <c:v>1833.49</c:v>
                </c:pt>
                <c:pt idx="571">
                  <c:v>1775.4799999999998</c:v>
                </c:pt>
                <c:pt idx="572">
                  <c:v>1264.3300000000004</c:v>
                </c:pt>
                <c:pt idx="573">
                  <c:v>1750.43</c:v>
                </c:pt>
                <c:pt idx="574">
                  <c:v>920.72</c:v>
                </c:pt>
                <c:pt idx="575">
                  <c:v>2717.0999999999995</c:v>
                </c:pt>
                <c:pt idx="576">
                  <c:v>2427.0700000000002</c:v>
                </c:pt>
                <c:pt idx="577">
                  <c:v>1429.5400000000002</c:v>
                </c:pt>
                <c:pt idx="578">
                  <c:v>401.5</c:v>
                </c:pt>
                <c:pt idx="579">
                  <c:v>1783.7999999999997</c:v>
                </c:pt>
                <c:pt idx="580">
                  <c:v>673.21</c:v>
                </c:pt>
                <c:pt idx="581">
                  <c:v>665.17000000000007</c:v>
                </c:pt>
                <c:pt idx="582">
                  <c:v>2036.78</c:v>
                </c:pt>
                <c:pt idx="583">
                  <c:v>311.6099999999999</c:v>
                </c:pt>
                <c:pt idx="584">
                  <c:v>2072.7199999999998</c:v>
                </c:pt>
                <c:pt idx="585">
                  <c:v>1801.14</c:v>
                </c:pt>
                <c:pt idx="586">
                  <c:v>2310.75</c:v>
                </c:pt>
                <c:pt idx="587">
                  <c:v>1744.21</c:v>
                </c:pt>
                <c:pt idx="588">
                  <c:v>2302.94</c:v>
                </c:pt>
                <c:pt idx="589">
                  <c:v>781.45999999999981</c:v>
                </c:pt>
                <c:pt idx="590">
                  <c:v>4031.65</c:v>
                </c:pt>
                <c:pt idx="591">
                  <c:v>2064.46</c:v>
                </c:pt>
                <c:pt idx="592">
                  <c:v>1938.37</c:v>
                </c:pt>
                <c:pt idx="593">
                  <c:v>3199.1000000000004</c:v>
                </c:pt>
                <c:pt idx="594">
                  <c:v>953.15</c:v>
                </c:pt>
                <c:pt idx="595">
                  <c:v>324.77999999999986</c:v>
                </c:pt>
                <c:pt idx="596">
                  <c:v>1511.5700000000002</c:v>
                </c:pt>
                <c:pt idx="597">
                  <c:v>1136.03</c:v>
                </c:pt>
                <c:pt idx="598">
                  <c:v>558.49</c:v>
                </c:pt>
                <c:pt idx="599">
                  <c:v>1731.84</c:v>
                </c:pt>
                <c:pt idx="600">
                  <c:v>1734.6000000000001</c:v>
                </c:pt>
                <c:pt idx="601">
                  <c:v>1207.08</c:v>
                </c:pt>
                <c:pt idx="602">
                  <c:v>2591.33</c:v>
                </c:pt>
                <c:pt idx="603">
                  <c:v>2399.59</c:v>
                </c:pt>
                <c:pt idx="604">
                  <c:v>1802.9</c:v>
                </c:pt>
                <c:pt idx="605">
                  <c:v>2667.1400000000003</c:v>
                </c:pt>
                <c:pt idx="606">
                  <c:v>272.79000000000019</c:v>
                </c:pt>
                <c:pt idx="607">
                  <c:v>2491.4699999999998</c:v>
                </c:pt>
                <c:pt idx="608">
                  <c:v>1837.75</c:v>
                </c:pt>
                <c:pt idx="609">
                  <c:v>2193.81</c:v>
                </c:pt>
                <c:pt idx="610">
                  <c:v>1648.32</c:v>
                </c:pt>
                <c:pt idx="611">
                  <c:v>269.48497189999995</c:v>
                </c:pt>
                <c:pt idx="612">
                  <c:v>1713.9</c:v>
                </c:pt>
                <c:pt idx="613">
                  <c:v>3608.2799999999997</c:v>
                </c:pt>
                <c:pt idx="614">
                  <c:v>426.10999999999996</c:v>
                </c:pt>
                <c:pt idx="615">
                  <c:v>3706.5099999999998</c:v>
                </c:pt>
                <c:pt idx="616">
                  <c:v>2025.34</c:v>
                </c:pt>
                <c:pt idx="617">
                  <c:v>427.04</c:v>
                </c:pt>
                <c:pt idx="618">
                  <c:v>3249.02</c:v>
                </c:pt>
                <c:pt idx="619">
                  <c:v>3050.8099999999995</c:v>
                </c:pt>
                <c:pt idx="620">
                  <c:v>1135.25</c:v>
                </c:pt>
                <c:pt idx="621">
                  <c:v>2589.89</c:v>
                </c:pt>
                <c:pt idx="622">
                  <c:v>3475.04</c:v>
                </c:pt>
                <c:pt idx="623">
                  <c:v>2343.9700000000003</c:v>
                </c:pt>
                <c:pt idx="624">
                  <c:v>3014.53</c:v>
                </c:pt>
                <c:pt idx="625">
                  <c:v>2195.2599999999998</c:v>
                </c:pt>
                <c:pt idx="626">
                  <c:v>4217.24</c:v>
                </c:pt>
                <c:pt idx="627">
                  <c:v>2892.09</c:v>
                </c:pt>
                <c:pt idx="628">
                  <c:v>3245.75</c:v>
                </c:pt>
                <c:pt idx="629">
                  <c:v>2193.0600000000004</c:v>
                </c:pt>
                <c:pt idx="630">
                  <c:v>2753.7499999999995</c:v>
                </c:pt>
                <c:pt idx="631">
                  <c:v>2474.77</c:v>
                </c:pt>
                <c:pt idx="632">
                  <c:v>2446.5100000000002</c:v>
                </c:pt>
                <c:pt idx="633">
                  <c:v>492.2299999999999</c:v>
                </c:pt>
                <c:pt idx="634">
                  <c:v>1820.81</c:v>
                </c:pt>
                <c:pt idx="635">
                  <c:v>2184.58</c:v>
                </c:pt>
                <c:pt idx="636">
                  <c:v>704.2800000000002</c:v>
                </c:pt>
                <c:pt idx="637">
                  <c:v>1519.4700000000003</c:v>
                </c:pt>
                <c:pt idx="638">
                  <c:v>2650.53</c:v>
                </c:pt>
                <c:pt idx="639">
                  <c:v>3816.6499999999996</c:v>
                </c:pt>
                <c:pt idx="640">
                  <c:v>2344.5200000000004</c:v>
                </c:pt>
                <c:pt idx="641">
                  <c:v>2434.64</c:v>
                </c:pt>
                <c:pt idx="642">
                  <c:v>1922.8199999999997</c:v>
                </c:pt>
                <c:pt idx="643">
                  <c:v>3269.2</c:v>
                </c:pt>
                <c:pt idx="644">
                  <c:v>1210</c:v>
                </c:pt>
                <c:pt idx="645">
                  <c:v>2124.65</c:v>
                </c:pt>
                <c:pt idx="646">
                  <c:v>2692.9100000000003</c:v>
                </c:pt>
                <c:pt idx="647">
                  <c:v>1742.83</c:v>
                </c:pt>
                <c:pt idx="648">
                  <c:v>2337.9900000000002</c:v>
                </c:pt>
                <c:pt idx="649">
                  <c:v>2713.19</c:v>
                </c:pt>
                <c:pt idx="650">
                  <c:v>790.06000000000006</c:v>
                </c:pt>
                <c:pt idx="651">
                  <c:v>1967.13</c:v>
                </c:pt>
                <c:pt idx="652">
                  <c:v>2233.67</c:v>
                </c:pt>
                <c:pt idx="653">
                  <c:v>1954.7</c:v>
                </c:pt>
                <c:pt idx="654">
                  <c:v>1808.7299999999996</c:v>
                </c:pt>
                <c:pt idx="655">
                  <c:v>3599.1800000000007</c:v>
                </c:pt>
                <c:pt idx="656">
                  <c:v>2208.58</c:v>
                </c:pt>
                <c:pt idx="657">
                  <c:v>2158.71</c:v>
                </c:pt>
                <c:pt idx="658">
                  <c:v>667.15</c:v>
                </c:pt>
                <c:pt idx="659">
                  <c:v>487.99999999999994</c:v>
                </c:pt>
                <c:pt idx="660">
                  <c:v>1315.06</c:v>
                </c:pt>
                <c:pt idx="661">
                  <c:v>2267.84</c:v>
                </c:pt>
                <c:pt idx="662">
                  <c:v>2390.84</c:v>
                </c:pt>
                <c:pt idx="663">
                  <c:v>2515.6800000000003</c:v>
                </c:pt>
                <c:pt idx="664">
                  <c:v>4727.7500000000009</c:v>
                </c:pt>
                <c:pt idx="665">
                  <c:v>3178.3</c:v>
                </c:pt>
                <c:pt idx="666">
                  <c:v>2017.6600000000003</c:v>
                </c:pt>
                <c:pt idx="667">
                  <c:v>1353.61</c:v>
                </c:pt>
                <c:pt idx="668">
                  <c:v>2707.8999999999996</c:v>
                </c:pt>
                <c:pt idx="669">
                  <c:v>1310.77</c:v>
                </c:pt>
                <c:pt idx="670">
                  <c:v>1061.48</c:v>
                </c:pt>
                <c:pt idx="671">
                  <c:v>1392.5900000000001</c:v>
                </c:pt>
                <c:pt idx="672">
                  <c:v>1280.6399999999996</c:v>
                </c:pt>
                <c:pt idx="673">
                  <c:v>1136.3400000000001</c:v>
                </c:pt>
                <c:pt idx="674">
                  <c:v>2326.39</c:v>
                </c:pt>
                <c:pt idx="675">
                  <c:v>1663.83</c:v>
                </c:pt>
                <c:pt idx="676">
                  <c:v>3662.2999999999993</c:v>
                </c:pt>
                <c:pt idx="677">
                  <c:v>2246.42</c:v>
                </c:pt>
                <c:pt idx="678">
                  <c:v>2850</c:v>
                </c:pt>
                <c:pt idx="679">
                  <c:v>1577.7000000000003</c:v>
                </c:pt>
                <c:pt idx="680">
                  <c:v>3505.6299999999992</c:v>
                </c:pt>
                <c:pt idx="681">
                  <c:v>1824.4800000000002</c:v>
                </c:pt>
                <c:pt idx="682">
                  <c:v>439.57000000000005</c:v>
                </c:pt>
                <c:pt idx="683">
                  <c:v>6084.1399999999994</c:v>
                </c:pt>
                <c:pt idx="684">
                  <c:v>2172.4100000000003</c:v>
                </c:pt>
                <c:pt idx="685">
                  <c:v>2223.5499999999997</c:v>
                </c:pt>
                <c:pt idx="686">
                  <c:v>2744.6</c:v>
                </c:pt>
                <c:pt idx="687">
                  <c:v>2258.1899999999996</c:v>
                </c:pt>
                <c:pt idx="688">
                  <c:v>1270.2099999999998</c:v>
                </c:pt>
                <c:pt idx="689">
                  <c:v>2562.4700000000003</c:v>
                </c:pt>
                <c:pt idx="690">
                  <c:v>1071.53</c:v>
                </c:pt>
                <c:pt idx="691">
                  <c:v>2168.73</c:v>
                </c:pt>
                <c:pt idx="692">
                  <c:v>3620.88</c:v>
                </c:pt>
                <c:pt idx="693">
                  <c:v>1695.9999999999998</c:v>
                </c:pt>
                <c:pt idx="694">
                  <c:v>2313.4299999999998</c:v>
                </c:pt>
                <c:pt idx="695">
                  <c:v>2456.5100000000002</c:v>
                </c:pt>
                <c:pt idx="696">
                  <c:v>2308.04</c:v>
                </c:pt>
                <c:pt idx="697">
                  <c:v>2533.4099999999994</c:v>
                </c:pt>
                <c:pt idx="698">
                  <c:v>1884.8700000000001</c:v>
                </c:pt>
                <c:pt idx="699">
                  <c:v>3839.45</c:v>
                </c:pt>
                <c:pt idx="700">
                  <c:v>2132.7900000000004</c:v>
                </c:pt>
                <c:pt idx="701">
                  <c:v>1542.17</c:v>
                </c:pt>
                <c:pt idx="702">
                  <c:v>1746.2199999999998</c:v>
                </c:pt>
                <c:pt idx="703">
                  <c:v>3291.4300000000003</c:v>
                </c:pt>
                <c:pt idx="704">
                  <c:v>2967.8</c:v>
                </c:pt>
                <c:pt idx="705">
                  <c:v>3996.6</c:v>
                </c:pt>
                <c:pt idx="706">
                  <c:v>2685.62</c:v>
                </c:pt>
                <c:pt idx="707">
                  <c:v>1891.1000000000001</c:v>
                </c:pt>
                <c:pt idx="708">
                  <c:v>3025.3300000000004</c:v>
                </c:pt>
                <c:pt idx="709">
                  <c:v>2083.73</c:v>
                </c:pt>
                <c:pt idx="710">
                  <c:v>2066.0299999999997</c:v>
                </c:pt>
                <c:pt idx="711">
                  <c:v>1364.06</c:v>
                </c:pt>
                <c:pt idx="712">
                  <c:v>2277.96</c:v>
                </c:pt>
                <c:pt idx="713">
                  <c:v>2189.5700000000002</c:v>
                </c:pt>
                <c:pt idx="714">
                  <c:v>2491.1299999999997</c:v>
                </c:pt>
                <c:pt idx="715">
                  <c:v>492.7399999999999</c:v>
                </c:pt>
                <c:pt idx="716">
                  <c:v>945.15999999999985</c:v>
                </c:pt>
                <c:pt idx="717">
                  <c:v>496.61999999999989</c:v>
                </c:pt>
                <c:pt idx="718">
                  <c:v>1098.3999999999999</c:v>
                </c:pt>
                <c:pt idx="719">
                  <c:v>4137.7800000000007</c:v>
                </c:pt>
                <c:pt idx="720">
                  <c:v>1454.6100000000004</c:v>
                </c:pt>
                <c:pt idx="721">
                  <c:v>722.3</c:v>
                </c:pt>
                <c:pt idx="722">
                  <c:v>1768.44</c:v>
                </c:pt>
                <c:pt idx="723">
                  <c:v>1966.08</c:v>
                </c:pt>
                <c:pt idx="724">
                  <c:v>826.2600000000001</c:v>
                </c:pt>
                <c:pt idx="725">
                  <c:v>2137.1800000000003</c:v>
                </c:pt>
                <c:pt idx="726">
                  <c:v>1314.0300000000002</c:v>
                </c:pt>
                <c:pt idx="727">
                  <c:v>1964.5200000000002</c:v>
                </c:pt>
                <c:pt idx="728">
                  <c:v>3245.12</c:v>
                </c:pt>
                <c:pt idx="729">
                  <c:v>2074.13</c:v>
                </c:pt>
                <c:pt idx="730">
                  <c:v>3050.76</c:v>
                </c:pt>
                <c:pt idx="731">
                  <c:v>3530.12</c:v>
                </c:pt>
                <c:pt idx="732">
                  <c:v>703.62</c:v>
                </c:pt>
                <c:pt idx="733">
                  <c:v>852.50000000000011</c:v>
                </c:pt>
                <c:pt idx="734">
                  <c:v>705.35</c:v>
                </c:pt>
                <c:pt idx="735">
                  <c:v>1561.06</c:v>
                </c:pt>
                <c:pt idx="736">
                  <c:v>1669.89</c:v>
                </c:pt>
                <c:pt idx="737">
                  <c:v>780.7</c:v>
                </c:pt>
                <c:pt idx="738">
                  <c:v>3812.88</c:v>
                </c:pt>
                <c:pt idx="739">
                  <c:v>1496.79</c:v>
                </c:pt>
                <c:pt idx="740">
                  <c:v>1818.27</c:v>
                </c:pt>
                <c:pt idx="741">
                  <c:v>2859.4700000000003</c:v>
                </c:pt>
                <c:pt idx="742">
                  <c:v>3624</c:v>
                </c:pt>
                <c:pt idx="743">
                  <c:v>3516.37</c:v>
                </c:pt>
                <c:pt idx="744">
                  <c:v>1035.3100000000002</c:v>
                </c:pt>
                <c:pt idx="745">
                  <c:v>3867.74</c:v>
                </c:pt>
                <c:pt idx="746">
                  <c:v>527.74</c:v>
                </c:pt>
                <c:pt idx="747">
                  <c:v>3798.3500000000004</c:v>
                </c:pt>
                <c:pt idx="748">
                  <c:v>1690.91</c:v>
                </c:pt>
                <c:pt idx="749">
                  <c:v>2254.56</c:v>
                </c:pt>
                <c:pt idx="750">
                  <c:v>2523.5299999999997</c:v>
                </c:pt>
                <c:pt idx="751">
                  <c:v>386.36</c:v>
                </c:pt>
                <c:pt idx="752">
                  <c:v>2704.3900000000003</c:v>
                </c:pt>
                <c:pt idx="753">
                  <c:v>1531.9</c:v>
                </c:pt>
                <c:pt idx="754">
                  <c:v>2079.2000000000003</c:v>
                </c:pt>
                <c:pt idx="755">
                  <c:v>1768.4300000000003</c:v>
                </c:pt>
                <c:pt idx="756">
                  <c:v>2292.5099999999998</c:v>
                </c:pt>
                <c:pt idx="757">
                  <c:v>3130.44</c:v>
                </c:pt>
                <c:pt idx="758">
                  <c:v>3559.49</c:v>
                </c:pt>
                <c:pt idx="759">
                  <c:v>2306.9899999999998</c:v>
                </c:pt>
                <c:pt idx="760">
                  <c:v>1081.6500000000001</c:v>
                </c:pt>
                <c:pt idx="761">
                  <c:v>4498.34</c:v>
                </c:pt>
                <c:pt idx="762">
                  <c:v>666.78999999999985</c:v>
                </c:pt>
                <c:pt idx="763">
                  <c:v>1338.61</c:v>
                </c:pt>
                <c:pt idx="764">
                  <c:v>1774.1199999999997</c:v>
                </c:pt>
                <c:pt idx="765">
                  <c:v>1858.97</c:v>
                </c:pt>
                <c:pt idx="766">
                  <c:v>2135.37</c:v>
                </c:pt>
                <c:pt idx="767">
                  <c:v>2285.0500000000002</c:v>
                </c:pt>
                <c:pt idx="768">
                  <c:v>1434.57</c:v>
                </c:pt>
                <c:pt idx="769">
                  <c:v>1841.73</c:v>
                </c:pt>
                <c:pt idx="770">
                  <c:v>2393.31</c:v>
                </c:pt>
                <c:pt idx="771">
                  <c:v>2559.66</c:v>
                </c:pt>
                <c:pt idx="772">
                  <c:v>2352.2800000000007</c:v>
                </c:pt>
                <c:pt idx="773">
                  <c:v>2669.74</c:v>
                </c:pt>
                <c:pt idx="774">
                  <c:v>1675.3100000000002</c:v>
                </c:pt>
                <c:pt idx="775">
                  <c:v>2641.93</c:v>
                </c:pt>
                <c:pt idx="776">
                  <c:v>842.14999999999975</c:v>
                </c:pt>
                <c:pt idx="777">
                  <c:v>5068.4400000000005</c:v>
                </c:pt>
                <c:pt idx="778">
                  <c:v>2305.11</c:v>
                </c:pt>
                <c:pt idx="779">
                  <c:v>1130.52</c:v>
                </c:pt>
                <c:pt idx="780">
                  <c:v>1472.66</c:v>
                </c:pt>
                <c:pt idx="781">
                  <c:v>962.2199999999998</c:v>
                </c:pt>
                <c:pt idx="782">
                  <c:v>1559.1300000000006</c:v>
                </c:pt>
                <c:pt idx="783">
                  <c:v>1495.9400000000003</c:v>
                </c:pt>
                <c:pt idx="784">
                  <c:v>3652.09</c:v>
                </c:pt>
                <c:pt idx="785">
                  <c:v>2156.7199999999998</c:v>
                </c:pt>
                <c:pt idx="786">
                  <c:v>2078.59</c:v>
                </c:pt>
                <c:pt idx="787">
                  <c:v>922.34</c:v>
                </c:pt>
                <c:pt idx="788">
                  <c:v>3015.0499999999997</c:v>
                </c:pt>
                <c:pt idx="789">
                  <c:v>2848.94</c:v>
                </c:pt>
                <c:pt idx="790">
                  <c:v>1481.0700000000002</c:v>
                </c:pt>
                <c:pt idx="791">
                  <c:v>1948.45</c:v>
                </c:pt>
                <c:pt idx="792">
                  <c:v>2699.7099999999996</c:v>
                </c:pt>
                <c:pt idx="793">
                  <c:v>1195.6099999999997</c:v>
                </c:pt>
                <c:pt idx="794">
                  <c:v>2557.4899999999998</c:v>
                </c:pt>
                <c:pt idx="795">
                  <c:v>2113.08</c:v>
                </c:pt>
                <c:pt idx="796">
                  <c:v>721.51</c:v>
                </c:pt>
                <c:pt idx="797">
                  <c:v>2799.4199999999996</c:v>
                </c:pt>
                <c:pt idx="798">
                  <c:v>2793.2700000000004</c:v>
                </c:pt>
                <c:pt idx="799">
                  <c:v>1400.3200000000002</c:v>
                </c:pt>
                <c:pt idx="800">
                  <c:v>3572.06</c:v>
                </c:pt>
                <c:pt idx="801">
                  <c:v>1292.6000000000001</c:v>
                </c:pt>
                <c:pt idx="802">
                  <c:v>4008.84</c:v>
                </c:pt>
                <c:pt idx="803">
                  <c:v>1213.75</c:v>
                </c:pt>
                <c:pt idx="804">
                  <c:v>1317.1599999999999</c:v>
                </c:pt>
                <c:pt idx="805">
                  <c:v>818.72000000000014</c:v>
                </c:pt>
                <c:pt idx="806">
                  <c:v>2503.4700000000003</c:v>
                </c:pt>
                <c:pt idx="807">
                  <c:v>839.27000000000021</c:v>
                </c:pt>
                <c:pt idx="808">
                  <c:v>1270.94</c:v>
                </c:pt>
                <c:pt idx="809">
                  <c:v>3372.97</c:v>
                </c:pt>
                <c:pt idx="810">
                  <c:v>1796.62</c:v>
                </c:pt>
                <c:pt idx="811">
                  <c:v>2234.62</c:v>
                </c:pt>
                <c:pt idx="812">
                  <c:v>2405.42</c:v>
                </c:pt>
                <c:pt idx="813">
                  <c:v>2223.44</c:v>
                </c:pt>
                <c:pt idx="814">
                  <c:v>3062.52</c:v>
                </c:pt>
                <c:pt idx="815">
                  <c:v>3144.9999999999991</c:v>
                </c:pt>
                <c:pt idx="816">
                  <c:v>955.44</c:v>
                </c:pt>
                <c:pt idx="817">
                  <c:v>2597.4300000000003</c:v>
                </c:pt>
                <c:pt idx="818">
                  <c:v>874.93</c:v>
                </c:pt>
                <c:pt idx="819">
                  <c:v>4557.6000000000004</c:v>
                </c:pt>
                <c:pt idx="820">
                  <c:v>1429.5</c:v>
                </c:pt>
                <c:pt idx="821">
                  <c:v>2182.9800000000005</c:v>
                </c:pt>
                <c:pt idx="822">
                  <c:v>1583.19</c:v>
                </c:pt>
                <c:pt idx="823">
                  <c:v>3468.4700000000003</c:v>
                </c:pt>
                <c:pt idx="824">
                  <c:v>2817.57</c:v>
                </c:pt>
                <c:pt idx="825">
                  <c:v>1542</c:v>
                </c:pt>
                <c:pt idx="826">
                  <c:v>2018.04</c:v>
                </c:pt>
                <c:pt idx="827">
                  <c:v>222.77999999999997</c:v>
                </c:pt>
                <c:pt idx="828">
                  <c:v>2002.8499999999997</c:v>
                </c:pt>
                <c:pt idx="829">
                  <c:v>2877.89</c:v>
                </c:pt>
                <c:pt idx="830">
                  <c:v>1597.2599999999998</c:v>
                </c:pt>
                <c:pt idx="831">
                  <c:v>4968.78</c:v>
                </c:pt>
                <c:pt idx="832">
                  <c:v>2236.7599999999998</c:v>
                </c:pt>
                <c:pt idx="833">
                  <c:v>1050.28</c:v>
                </c:pt>
                <c:pt idx="834">
                  <c:v>3221.08</c:v>
                </c:pt>
                <c:pt idx="835">
                  <c:v>3348.25</c:v>
                </c:pt>
                <c:pt idx="836">
                  <c:v>2317.2700000000004</c:v>
                </c:pt>
                <c:pt idx="837">
                  <c:v>1488.1699999999998</c:v>
                </c:pt>
                <c:pt idx="838">
                  <c:v>1537.0599999999997</c:v>
                </c:pt>
                <c:pt idx="839">
                  <c:v>1319.52</c:v>
                </c:pt>
                <c:pt idx="840">
                  <c:v>4046.88</c:v>
                </c:pt>
                <c:pt idx="841">
                  <c:v>2124.9299999999998</c:v>
                </c:pt>
                <c:pt idx="842">
                  <c:v>1179.6100000000004</c:v>
                </c:pt>
                <c:pt idx="843">
                  <c:v>1469.9599999999996</c:v>
                </c:pt>
                <c:pt idx="844">
                  <c:v>1518.85</c:v>
                </c:pt>
                <c:pt idx="845">
                  <c:v>1221.8499999999999</c:v>
                </c:pt>
                <c:pt idx="846">
                  <c:v>3067.0600000000004</c:v>
                </c:pt>
                <c:pt idx="847">
                  <c:v>3026.57</c:v>
                </c:pt>
                <c:pt idx="848">
                  <c:v>2185.27</c:v>
                </c:pt>
                <c:pt idx="849">
                  <c:v>761.46999999999991</c:v>
                </c:pt>
                <c:pt idx="850">
                  <c:v>2109.79</c:v>
                </c:pt>
                <c:pt idx="851">
                  <c:v>2225.0300000000002</c:v>
                </c:pt>
                <c:pt idx="852">
                  <c:v>1638.52</c:v>
                </c:pt>
                <c:pt idx="853">
                  <c:v>1951.07</c:v>
                </c:pt>
                <c:pt idx="854">
                  <c:v>958.58000000000015</c:v>
                </c:pt>
                <c:pt idx="855">
                  <c:v>2395.71</c:v>
                </c:pt>
                <c:pt idx="856">
                  <c:v>2725.13</c:v>
                </c:pt>
                <c:pt idx="857">
                  <c:v>995.37999999999988</c:v>
                </c:pt>
                <c:pt idx="858">
                  <c:v>1714.8399999999997</c:v>
                </c:pt>
                <c:pt idx="859">
                  <c:v>2093.21</c:v>
                </c:pt>
                <c:pt idx="860">
                  <c:v>1154.06</c:v>
                </c:pt>
                <c:pt idx="861">
                  <c:v>1648.0499999999997</c:v>
                </c:pt>
                <c:pt idx="862">
                  <c:v>1168.7799999999997</c:v>
                </c:pt>
                <c:pt idx="863">
                  <c:v>1641.05</c:v>
                </c:pt>
                <c:pt idx="864">
                  <c:v>1589.8599999999997</c:v>
                </c:pt>
                <c:pt idx="865">
                  <c:v>1239.2799999999997</c:v>
                </c:pt>
                <c:pt idx="866">
                  <c:v>2073.85</c:v>
                </c:pt>
                <c:pt idx="867">
                  <c:v>3242.61</c:v>
                </c:pt>
                <c:pt idx="868">
                  <c:v>634.65</c:v>
                </c:pt>
                <c:pt idx="869">
                  <c:v>4434.93</c:v>
                </c:pt>
                <c:pt idx="870">
                  <c:v>1677.0800000000002</c:v>
                </c:pt>
                <c:pt idx="871">
                  <c:v>2132.3000000000002</c:v>
                </c:pt>
                <c:pt idx="872">
                  <c:v>2257.8099999999995</c:v>
                </c:pt>
                <c:pt idx="873">
                  <c:v>1623.4299999999998</c:v>
                </c:pt>
                <c:pt idx="874">
                  <c:v>2220.2599999999998</c:v>
                </c:pt>
                <c:pt idx="875">
                  <c:v>2807.58</c:v>
                </c:pt>
                <c:pt idx="876">
                  <c:v>2434.7600000000002</c:v>
                </c:pt>
                <c:pt idx="877">
                  <c:v>3288.04</c:v>
                </c:pt>
                <c:pt idx="878">
                  <c:v>1907.6499999999996</c:v>
                </c:pt>
                <c:pt idx="879">
                  <c:v>1017.2399999999998</c:v>
                </c:pt>
                <c:pt idx="880">
                  <c:v>4098.8599999999997</c:v>
                </c:pt>
                <c:pt idx="881">
                  <c:v>1014.0699999999998</c:v>
                </c:pt>
                <c:pt idx="882">
                  <c:v>1841.25</c:v>
                </c:pt>
                <c:pt idx="883">
                  <c:v>3078.6200000000003</c:v>
                </c:pt>
                <c:pt idx="884">
                  <c:v>3014</c:v>
                </c:pt>
                <c:pt idx="885">
                  <c:v>3259.4100000000003</c:v>
                </c:pt>
                <c:pt idx="886">
                  <c:v>3130.19</c:v>
                </c:pt>
                <c:pt idx="887">
                  <c:v>1267.19</c:v>
                </c:pt>
                <c:pt idx="888">
                  <c:v>1090.7099999999998</c:v>
                </c:pt>
                <c:pt idx="889">
                  <c:v>2690.0599999999995</c:v>
                </c:pt>
                <c:pt idx="890">
                  <c:v>3371.6899999999996</c:v>
                </c:pt>
                <c:pt idx="891">
                  <c:v>2080.25</c:v>
                </c:pt>
                <c:pt idx="892">
                  <c:v>3061.8</c:v>
                </c:pt>
                <c:pt idx="893">
                  <c:v>1781.3600000000004</c:v>
                </c:pt>
                <c:pt idx="894">
                  <c:v>1659.64</c:v>
                </c:pt>
                <c:pt idx="895">
                  <c:v>2715.83</c:v>
                </c:pt>
                <c:pt idx="896">
                  <c:v>4601.8099999999995</c:v>
                </c:pt>
                <c:pt idx="897">
                  <c:v>2183.5500000000002</c:v>
                </c:pt>
                <c:pt idx="898">
                  <c:v>3447.44</c:v>
                </c:pt>
                <c:pt idx="899">
                  <c:v>4622.34</c:v>
                </c:pt>
                <c:pt idx="900">
                  <c:v>1998.35</c:v>
                </c:pt>
                <c:pt idx="901">
                  <c:v>1520.8599999999997</c:v>
                </c:pt>
                <c:pt idx="902">
                  <c:v>2941.0699999999997</c:v>
                </c:pt>
                <c:pt idx="903">
                  <c:v>3207.1700000000005</c:v>
                </c:pt>
                <c:pt idx="904">
                  <c:v>2099.3999999999996</c:v>
                </c:pt>
                <c:pt idx="905">
                  <c:v>3000.7</c:v>
                </c:pt>
                <c:pt idx="906">
                  <c:v>1500.24</c:v>
                </c:pt>
                <c:pt idx="907">
                  <c:v>2071.89</c:v>
                </c:pt>
                <c:pt idx="908">
                  <c:v>2302.5400000000004</c:v>
                </c:pt>
                <c:pt idx="909">
                  <c:v>3249.41</c:v>
                </c:pt>
                <c:pt idx="910">
                  <c:v>3696.4300000000003</c:v>
                </c:pt>
                <c:pt idx="911">
                  <c:v>2989.6400000000003</c:v>
                </c:pt>
                <c:pt idx="912">
                  <c:v>4128.6299999999992</c:v>
                </c:pt>
                <c:pt idx="913">
                  <c:v>2795.32</c:v>
                </c:pt>
                <c:pt idx="914">
                  <c:v>1303.1800000000003</c:v>
                </c:pt>
                <c:pt idx="915">
                  <c:v>594.05999999999995</c:v>
                </c:pt>
                <c:pt idx="916">
                  <c:v>3917.47</c:v>
                </c:pt>
                <c:pt idx="917">
                  <c:v>1433.8</c:v>
                </c:pt>
                <c:pt idx="918">
                  <c:v>2611.75</c:v>
                </c:pt>
                <c:pt idx="919">
                  <c:v>2346.16</c:v>
                </c:pt>
                <c:pt idx="920">
                  <c:v>1779.26</c:v>
                </c:pt>
                <c:pt idx="921">
                  <c:v>5407.15</c:v>
                </c:pt>
                <c:pt idx="922">
                  <c:v>2250.33</c:v>
                </c:pt>
                <c:pt idx="923">
                  <c:v>3173.9500000000003</c:v>
                </c:pt>
                <c:pt idx="924">
                  <c:v>451.60000000000008</c:v>
                </c:pt>
                <c:pt idx="925">
                  <c:v>2957.42</c:v>
                </c:pt>
                <c:pt idx="926">
                  <c:v>2745.09</c:v>
                </c:pt>
                <c:pt idx="927">
                  <c:v>2644.0299999999997</c:v>
                </c:pt>
                <c:pt idx="928">
                  <c:v>1781.9099999999999</c:v>
                </c:pt>
                <c:pt idx="929">
                  <c:v>1464.6599999999999</c:v>
                </c:pt>
                <c:pt idx="930">
                  <c:v>2129.0700000000002</c:v>
                </c:pt>
                <c:pt idx="931">
                  <c:v>1425.2700000000002</c:v>
                </c:pt>
                <c:pt idx="932">
                  <c:v>2114.2399999999998</c:v>
                </c:pt>
                <c:pt idx="933">
                  <c:v>1454.3900000000003</c:v>
                </c:pt>
                <c:pt idx="934">
                  <c:v>2217.4899999999998</c:v>
                </c:pt>
                <c:pt idx="935">
                  <c:v>2600.4900000000002</c:v>
                </c:pt>
                <c:pt idx="936">
                  <c:v>1465.16</c:v>
                </c:pt>
                <c:pt idx="937">
                  <c:v>1502.68</c:v>
                </c:pt>
                <c:pt idx="938">
                  <c:v>2304.7699999999995</c:v>
                </c:pt>
                <c:pt idx="939">
                  <c:v>2713.7200000000003</c:v>
                </c:pt>
                <c:pt idx="940">
                  <c:v>3690.26</c:v>
                </c:pt>
                <c:pt idx="941">
                  <c:v>3592.5</c:v>
                </c:pt>
                <c:pt idx="942">
                  <c:v>2812.1099999999997</c:v>
                </c:pt>
                <c:pt idx="943">
                  <c:v>2513.7799999999997</c:v>
                </c:pt>
                <c:pt idx="944">
                  <c:v>1437.54</c:v>
                </c:pt>
                <c:pt idx="945">
                  <c:v>4564.9000000000005</c:v>
                </c:pt>
                <c:pt idx="946">
                  <c:v>2585.1499999999996</c:v>
                </c:pt>
                <c:pt idx="947">
                  <c:v>651.63999999999987</c:v>
                </c:pt>
                <c:pt idx="948">
                  <c:v>2113.9000000000005</c:v>
                </c:pt>
                <c:pt idx="949">
                  <c:v>2092.7199999999998</c:v>
                </c:pt>
                <c:pt idx="950">
                  <c:v>831.67000000000007</c:v>
                </c:pt>
                <c:pt idx="951">
                  <c:v>2674.92</c:v>
                </c:pt>
                <c:pt idx="952">
                  <c:v>2741.81</c:v>
                </c:pt>
                <c:pt idx="953">
                  <c:v>2381.7400000000002</c:v>
                </c:pt>
                <c:pt idx="954">
                  <c:v>2137.9399999999996</c:v>
                </c:pt>
                <c:pt idx="955">
                  <c:v>1341.22</c:v>
                </c:pt>
                <c:pt idx="956">
                  <c:v>3483.39</c:v>
                </c:pt>
                <c:pt idx="957">
                  <c:v>2209.13</c:v>
                </c:pt>
                <c:pt idx="958">
                  <c:v>2664.7099999999996</c:v>
                </c:pt>
                <c:pt idx="959">
                  <c:v>1700.17</c:v>
                </c:pt>
                <c:pt idx="960">
                  <c:v>1131.8</c:v>
                </c:pt>
                <c:pt idx="961">
                  <c:v>3270.2200000000003</c:v>
                </c:pt>
                <c:pt idx="962">
                  <c:v>1147.8599999999999</c:v>
                </c:pt>
                <c:pt idx="963">
                  <c:v>1204.2599999999998</c:v>
                </c:pt>
                <c:pt idx="964">
                  <c:v>2823.58</c:v>
                </c:pt>
                <c:pt idx="965">
                  <c:v>2180.75</c:v>
                </c:pt>
                <c:pt idx="966">
                  <c:v>2981.3900000000003</c:v>
                </c:pt>
                <c:pt idx="967">
                  <c:v>2609.5100000000002</c:v>
                </c:pt>
                <c:pt idx="968">
                  <c:v>3636.97</c:v>
                </c:pt>
                <c:pt idx="969">
                  <c:v>3467.88</c:v>
                </c:pt>
                <c:pt idx="970">
                  <c:v>2152.6899999999996</c:v>
                </c:pt>
                <c:pt idx="971">
                  <c:v>3021.3300000000004</c:v>
                </c:pt>
                <c:pt idx="972">
                  <c:v>456.62999999999994</c:v>
                </c:pt>
                <c:pt idx="973">
                  <c:v>4303.8599999999997</c:v>
                </c:pt>
                <c:pt idx="974">
                  <c:v>974.54</c:v>
                </c:pt>
                <c:pt idx="975">
                  <c:v>2211.5599999999995</c:v>
                </c:pt>
                <c:pt idx="976">
                  <c:v>2445.3000000000002</c:v>
                </c:pt>
                <c:pt idx="977">
                  <c:v>2907.42</c:v>
                </c:pt>
                <c:pt idx="978">
                  <c:v>4283.0200000000004</c:v>
                </c:pt>
                <c:pt idx="979">
                  <c:v>1829.58</c:v>
                </c:pt>
                <c:pt idx="980">
                  <c:v>1232.95</c:v>
                </c:pt>
                <c:pt idx="981">
                  <c:v>2007.8300000000002</c:v>
                </c:pt>
                <c:pt idx="982">
                  <c:v>1955.7800000000002</c:v>
                </c:pt>
                <c:pt idx="983">
                  <c:v>2652.07</c:v>
                </c:pt>
                <c:pt idx="984">
                  <c:v>937.82000000000016</c:v>
                </c:pt>
                <c:pt idx="985">
                  <c:v>3002.51</c:v>
                </c:pt>
                <c:pt idx="986">
                  <c:v>1764.47</c:v>
                </c:pt>
                <c:pt idx="987">
                  <c:v>2023.9499999999998</c:v>
                </c:pt>
                <c:pt idx="988">
                  <c:v>1808.92</c:v>
                </c:pt>
                <c:pt idx="989">
                  <c:v>4100.59</c:v>
                </c:pt>
                <c:pt idx="990">
                  <c:v>3870.96</c:v>
                </c:pt>
                <c:pt idx="991">
                  <c:v>1424.8200000000002</c:v>
                </c:pt>
                <c:pt idx="992">
                  <c:v>1082.1500000000001</c:v>
                </c:pt>
                <c:pt idx="993">
                  <c:v>1536.9</c:v>
                </c:pt>
                <c:pt idx="994">
                  <c:v>4142.87</c:v>
                </c:pt>
                <c:pt idx="995">
                  <c:v>1652.12</c:v>
                </c:pt>
                <c:pt idx="996">
                  <c:v>977.41000000000008</c:v>
                </c:pt>
                <c:pt idx="997">
                  <c:v>1036.0500000000002</c:v>
                </c:pt>
                <c:pt idx="998">
                  <c:v>1980.71</c:v>
                </c:pt>
                <c:pt idx="999">
                  <c:v>353.35000000000014</c:v>
                </c:pt>
                <c:pt idx="1000">
                  <c:v>1513.52</c:v>
                </c:pt>
                <c:pt idx="1001">
                  <c:v>2059.83</c:v>
                </c:pt>
                <c:pt idx="1002">
                  <c:v>3250.7200000000003</c:v>
                </c:pt>
                <c:pt idx="1003">
                  <c:v>1610.9700000000003</c:v>
                </c:pt>
                <c:pt idx="1004">
                  <c:v>670.15000000000009</c:v>
                </c:pt>
                <c:pt idx="1005">
                  <c:v>593.55999999999995</c:v>
                </c:pt>
                <c:pt idx="1006">
                  <c:v>2293.1299999999997</c:v>
                </c:pt>
                <c:pt idx="1007">
                  <c:v>2295.62</c:v>
                </c:pt>
                <c:pt idx="1008">
                  <c:v>1289.3500000000001</c:v>
                </c:pt>
                <c:pt idx="1009">
                  <c:v>3232.82</c:v>
                </c:pt>
                <c:pt idx="1010">
                  <c:v>3700.78</c:v>
                </c:pt>
                <c:pt idx="1011">
                  <c:v>2500.31</c:v>
                </c:pt>
                <c:pt idx="1012">
                  <c:v>1636.08</c:v>
                </c:pt>
                <c:pt idx="1013">
                  <c:v>1854.5300000000002</c:v>
                </c:pt>
                <c:pt idx="1014">
                  <c:v>811.67</c:v>
                </c:pt>
                <c:pt idx="1015">
                  <c:v>986.70999999999992</c:v>
                </c:pt>
                <c:pt idx="1016">
                  <c:v>3121.17</c:v>
                </c:pt>
                <c:pt idx="1017">
                  <c:v>1549.8200000000002</c:v>
                </c:pt>
                <c:pt idx="1018">
                  <c:v>2475.7200000000003</c:v>
                </c:pt>
                <c:pt idx="1019">
                  <c:v>3023</c:v>
                </c:pt>
                <c:pt idx="1020">
                  <c:v>2443.5700000000006</c:v>
                </c:pt>
                <c:pt idx="1021">
                  <c:v>2129.5300000000002</c:v>
                </c:pt>
                <c:pt idx="1022">
                  <c:v>3231.91</c:v>
                </c:pt>
                <c:pt idx="1023">
                  <c:v>2343</c:v>
                </c:pt>
                <c:pt idx="1024">
                  <c:v>689.79</c:v>
                </c:pt>
                <c:pt idx="1025">
                  <c:v>1408.35</c:v>
                </c:pt>
                <c:pt idx="1026">
                  <c:v>1341.6799999999998</c:v>
                </c:pt>
                <c:pt idx="1027">
                  <c:v>1600.4099999999999</c:v>
                </c:pt>
                <c:pt idx="1028">
                  <c:v>1111.1100000000001</c:v>
                </c:pt>
                <c:pt idx="1029">
                  <c:v>1188.8800000000001</c:v>
                </c:pt>
                <c:pt idx="1030">
                  <c:v>2016.03</c:v>
                </c:pt>
                <c:pt idx="1031">
                  <c:v>3521.6300000000006</c:v>
                </c:pt>
                <c:pt idx="1032">
                  <c:v>2582.7800000000002</c:v>
                </c:pt>
                <c:pt idx="1033">
                  <c:v>3354.2699999999995</c:v>
                </c:pt>
                <c:pt idx="1034">
                  <c:v>3378.5699999999997</c:v>
                </c:pt>
                <c:pt idx="1035">
                  <c:v>3901.96</c:v>
                </c:pt>
                <c:pt idx="1036">
                  <c:v>2250.3000000000002</c:v>
                </c:pt>
                <c:pt idx="1037">
                  <c:v>1349.76</c:v>
                </c:pt>
                <c:pt idx="1038">
                  <c:v>661.93999999999994</c:v>
                </c:pt>
                <c:pt idx="1039">
                  <c:v>1922.7499999999998</c:v>
                </c:pt>
                <c:pt idx="1040">
                  <c:v>2535.4700000000003</c:v>
                </c:pt>
                <c:pt idx="1041">
                  <c:v>2117.44</c:v>
                </c:pt>
                <c:pt idx="1042">
                  <c:v>2338.5300000000002</c:v>
                </c:pt>
                <c:pt idx="1043">
                  <c:v>1246.6899999999998</c:v>
                </c:pt>
                <c:pt idx="1044">
                  <c:v>1516.28</c:v>
                </c:pt>
                <c:pt idx="1045">
                  <c:v>399.21</c:v>
                </c:pt>
                <c:pt idx="1046">
                  <c:v>473.42999999999984</c:v>
                </c:pt>
                <c:pt idx="1047">
                  <c:v>1904.31</c:v>
                </c:pt>
                <c:pt idx="1048">
                  <c:v>1903.52</c:v>
                </c:pt>
                <c:pt idx="1049">
                  <c:v>3618.4400000000005</c:v>
                </c:pt>
                <c:pt idx="1050">
                  <c:v>2968.25</c:v>
                </c:pt>
                <c:pt idx="1051">
                  <c:v>3919.57</c:v>
                </c:pt>
                <c:pt idx="1052">
                  <c:v>614.61999999999978</c:v>
                </c:pt>
                <c:pt idx="1053">
                  <c:v>3159.09</c:v>
                </c:pt>
                <c:pt idx="1054">
                  <c:v>2330.3900000000003</c:v>
                </c:pt>
                <c:pt idx="1055">
                  <c:v>1248.49</c:v>
                </c:pt>
                <c:pt idx="1056">
                  <c:v>1702.4299999999998</c:v>
                </c:pt>
                <c:pt idx="1057">
                  <c:v>3898.4999999999995</c:v>
                </c:pt>
                <c:pt idx="1058">
                  <c:v>1210.2099999999998</c:v>
                </c:pt>
                <c:pt idx="1059">
                  <c:v>900</c:v>
                </c:pt>
                <c:pt idx="1060">
                  <c:v>1250.08</c:v>
                </c:pt>
                <c:pt idx="1061">
                  <c:v>3438.79</c:v>
                </c:pt>
                <c:pt idx="1062">
                  <c:v>676.9799999999999</c:v>
                </c:pt>
                <c:pt idx="1063">
                  <c:v>909.45</c:v>
                </c:pt>
                <c:pt idx="1064">
                  <c:v>2865.0899999999997</c:v>
                </c:pt>
                <c:pt idx="1065">
                  <c:v>3989.3499999999995</c:v>
                </c:pt>
                <c:pt idx="1066">
                  <c:v>1732.0299999999997</c:v>
                </c:pt>
                <c:pt idx="1067">
                  <c:v>2969.7699999999995</c:v>
                </c:pt>
                <c:pt idx="1068">
                  <c:v>1236.19</c:v>
                </c:pt>
                <c:pt idx="1069">
                  <c:v>366.04999999999995</c:v>
                </c:pt>
                <c:pt idx="1070">
                  <c:v>1202.8699999999999</c:v>
                </c:pt>
                <c:pt idx="1071">
                  <c:v>1007.1299999999999</c:v>
                </c:pt>
                <c:pt idx="1072">
                  <c:v>872.3900000000001</c:v>
                </c:pt>
                <c:pt idx="1073">
                  <c:v>1892.5600000000002</c:v>
                </c:pt>
                <c:pt idx="1074">
                  <c:v>1581.0500000000002</c:v>
                </c:pt>
                <c:pt idx="1075">
                  <c:v>2504.2799999999997</c:v>
                </c:pt>
                <c:pt idx="1076">
                  <c:v>2199.04</c:v>
                </c:pt>
                <c:pt idx="1077">
                  <c:v>2826.8900000000003</c:v>
                </c:pt>
                <c:pt idx="1078">
                  <c:v>1705.3899999999999</c:v>
                </c:pt>
                <c:pt idx="1079">
                  <c:v>3123.0299999999997</c:v>
                </c:pt>
                <c:pt idx="1080">
                  <c:v>1213.31</c:v>
                </c:pt>
                <c:pt idx="1081">
                  <c:v>3633.9500000000003</c:v>
                </c:pt>
                <c:pt idx="1082">
                  <c:v>1066.19</c:v>
                </c:pt>
                <c:pt idx="1083">
                  <c:v>2068.3000000000002</c:v>
                </c:pt>
                <c:pt idx="1084">
                  <c:v>2083.2600000000002</c:v>
                </c:pt>
                <c:pt idx="1085">
                  <c:v>1912.53</c:v>
                </c:pt>
                <c:pt idx="1086">
                  <c:v>921.62000000000012</c:v>
                </c:pt>
                <c:pt idx="1087">
                  <c:v>1441</c:v>
                </c:pt>
                <c:pt idx="1088">
                  <c:v>2264.1</c:v>
                </c:pt>
                <c:pt idx="1089">
                  <c:v>5034.57</c:v>
                </c:pt>
                <c:pt idx="1090">
                  <c:v>3399.0199999999995</c:v>
                </c:pt>
                <c:pt idx="1091">
                  <c:v>1175.54</c:v>
                </c:pt>
                <c:pt idx="1092">
                  <c:v>1402.8999999999999</c:v>
                </c:pt>
                <c:pt idx="1093">
                  <c:v>3253.3799999999997</c:v>
                </c:pt>
                <c:pt idx="1094">
                  <c:v>2417.7399999999998</c:v>
                </c:pt>
                <c:pt idx="1095">
                  <c:v>4076.1800000000003</c:v>
                </c:pt>
                <c:pt idx="1096">
                  <c:v>751.32000000000016</c:v>
                </c:pt>
                <c:pt idx="1097">
                  <c:v>2242.33</c:v>
                </c:pt>
                <c:pt idx="1098">
                  <c:v>1535.84</c:v>
                </c:pt>
                <c:pt idx="1099">
                  <c:v>1541.1600000000003</c:v>
                </c:pt>
                <c:pt idx="1100">
                  <c:v>1804.8799999999999</c:v>
                </c:pt>
                <c:pt idx="1101">
                  <c:v>993.92000000000007</c:v>
                </c:pt>
                <c:pt idx="1102">
                  <c:v>1625.4399999999998</c:v>
                </c:pt>
                <c:pt idx="1103">
                  <c:v>1914.1000000000004</c:v>
                </c:pt>
                <c:pt idx="1104">
                  <c:v>1504.21</c:v>
                </c:pt>
                <c:pt idx="1105">
                  <c:v>2515.14</c:v>
                </c:pt>
                <c:pt idx="1106">
                  <c:v>1770.2600000000002</c:v>
                </c:pt>
                <c:pt idx="1107">
                  <c:v>2972.3399999999997</c:v>
                </c:pt>
                <c:pt idx="1108">
                  <c:v>1430.28</c:v>
                </c:pt>
                <c:pt idx="1109">
                  <c:v>2755.1099999999997</c:v>
                </c:pt>
                <c:pt idx="1110">
                  <c:v>2045.8400000000001</c:v>
                </c:pt>
                <c:pt idx="1111">
                  <c:v>3946.55</c:v>
                </c:pt>
                <c:pt idx="1112">
                  <c:v>4521.8399999999992</c:v>
                </c:pt>
                <c:pt idx="1113">
                  <c:v>2015.6100000000001</c:v>
                </c:pt>
                <c:pt idx="1114">
                  <c:v>4229.41</c:v>
                </c:pt>
                <c:pt idx="1115">
                  <c:v>1623.6299999999997</c:v>
                </c:pt>
                <c:pt idx="1116">
                  <c:v>4248.68</c:v>
                </c:pt>
                <c:pt idx="1117">
                  <c:v>2950.07</c:v>
                </c:pt>
                <c:pt idx="1118">
                  <c:v>546.67999999999972</c:v>
                </c:pt>
                <c:pt idx="1119">
                  <c:v>4549.2000000000007</c:v>
                </c:pt>
                <c:pt idx="1120">
                  <c:v>1203.2899999999997</c:v>
                </c:pt>
                <c:pt idx="1121">
                  <c:v>2736.9</c:v>
                </c:pt>
                <c:pt idx="1122">
                  <c:v>2559.7799999999997</c:v>
                </c:pt>
                <c:pt idx="1123">
                  <c:v>2924.37</c:v>
                </c:pt>
                <c:pt idx="1124">
                  <c:v>1930.5600000000002</c:v>
                </c:pt>
                <c:pt idx="1125">
                  <c:v>913.31999999999994</c:v>
                </c:pt>
                <c:pt idx="1126">
                  <c:v>3550.1</c:v>
                </c:pt>
                <c:pt idx="1127">
                  <c:v>2695.2200000000003</c:v>
                </c:pt>
                <c:pt idx="1128">
                  <c:v>803.89</c:v>
                </c:pt>
                <c:pt idx="1129">
                  <c:v>1496.4499999999998</c:v>
                </c:pt>
                <c:pt idx="1130">
                  <c:v>3268.4</c:v>
                </c:pt>
                <c:pt idx="1131">
                  <c:v>3095.3699999999994</c:v>
                </c:pt>
                <c:pt idx="1132">
                  <c:v>2170.54</c:v>
                </c:pt>
                <c:pt idx="1133">
                  <c:v>3090.0700000000006</c:v>
                </c:pt>
                <c:pt idx="1134">
                  <c:v>5329.98</c:v>
                </c:pt>
                <c:pt idx="1135">
                  <c:v>2551.5</c:v>
                </c:pt>
                <c:pt idx="1136">
                  <c:v>1481.12</c:v>
                </c:pt>
                <c:pt idx="1137">
                  <c:v>3342.02</c:v>
                </c:pt>
                <c:pt idx="1138">
                  <c:v>3081.0700000000006</c:v>
                </c:pt>
                <c:pt idx="1139">
                  <c:v>2152.0500000000002</c:v>
                </c:pt>
                <c:pt idx="1140">
                  <c:v>1476.17</c:v>
                </c:pt>
                <c:pt idx="1141">
                  <c:v>3906.03</c:v>
                </c:pt>
                <c:pt idx="1142">
                  <c:v>3719.75</c:v>
                </c:pt>
                <c:pt idx="1143">
                  <c:v>1811.8399999999997</c:v>
                </c:pt>
                <c:pt idx="1144">
                  <c:v>3112.5699999999997</c:v>
                </c:pt>
                <c:pt idx="1145">
                  <c:v>2213.0199999999995</c:v>
                </c:pt>
                <c:pt idx="1146">
                  <c:v>2597.6400000000003</c:v>
                </c:pt>
                <c:pt idx="1147">
                  <c:v>1191.29</c:v>
                </c:pt>
                <c:pt idx="1148">
                  <c:v>1728.66</c:v>
                </c:pt>
                <c:pt idx="1149">
                  <c:v>3650.5300000000007</c:v>
                </c:pt>
                <c:pt idx="1150">
                  <c:v>1642.58</c:v>
                </c:pt>
                <c:pt idx="1151">
                  <c:v>2117.8599999999997</c:v>
                </c:pt>
                <c:pt idx="1152">
                  <c:v>1025.2999999999997</c:v>
                </c:pt>
                <c:pt idx="1153">
                  <c:v>1668.85</c:v>
                </c:pt>
                <c:pt idx="1154">
                  <c:v>3251.42</c:v>
                </c:pt>
                <c:pt idx="1155">
                  <c:v>3368.2799999999997</c:v>
                </c:pt>
                <c:pt idx="1156">
                  <c:v>1991.9300000000003</c:v>
                </c:pt>
                <c:pt idx="1157">
                  <c:v>3475.8999999999996</c:v>
                </c:pt>
                <c:pt idx="1158">
                  <c:v>3537.3900000000003</c:v>
                </c:pt>
                <c:pt idx="1159">
                  <c:v>3955.91</c:v>
                </c:pt>
                <c:pt idx="1160">
                  <c:v>2006.1799999999998</c:v>
                </c:pt>
                <c:pt idx="1161">
                  <c:v>1779.6999999999996</c:v>
                </c:pt>
                <c:pt idx="1162">
                  <c:v>3498.63</c:v>
                </c:pt>
                <c:pt idx="1163">
                  <c:v>2598.16</c:v>
                </c:pt>
                <c:pt idx="1164">
                  <c:v>4327.24</c:v>
                </c:pt>
                <c:pt idx="1165">
                  <c:v>1669.26</c:v>
                </c:pt>
                <c:pt idx="1166">
                  <c:v>2662.75</c:v>
                </c:pt>
                <c:pt idx="1167">
                  <c:v>2358</c:v>
                </c:pt>
                <c:pt idx="1168">
                  <c:v>5070.2299999999996</c:v>
                </c:pt>
                <c:pt idx="1169">
                  <c:v>1473.04</c:v>
                </c:pt>
                <c:pt idx="1170">
                  <c:v>5004.5200000000004</c:v>
                </c:pt>
                <c:pt idx="1171">
                  <c:v>2917.59</c:v>
                </c:pt>
                <c:pt idx="1172">
                  <c:v>2415.9700000000003</c:v>
                </c:pt>
                <c:pt idx="1173">
                  <c:v>2688.92</c:v>
                </c:pt>
                <c:pt idx="1174">
                  <c:v>3082.2799999999997</c:v>
                </c:pt>
                <c:pt idx="1175">
                  <c:v>2553.8300000000004</c:v>
                </c:pt>
                <c:pt idx="1176">
                  <c:v>3822.8</c:v>
                </c:pt>
                <c:pt idx="1177">
                  <c:v>3085.9799999999996</c:v>
                </c:pt>
                <c:pt idx="1178">
                  <c:v>1589.8199999999997</c:v>
                </c:pt>
                <c:pt idx="1179">
                  <c:v>2413.08</c:v>
                </c:pt>
                <c:pt idx="1180">
                  <c:v>1561.59</c:v>
                </c:pt>
                <c:pt idx="1181">
                  <c:v>2183.0999999999995</c:v>
                </c:pt>
                <c:pt idx="1182">
                  <c:v>3680.3399999999992</c:v>
                </c:pt>
                <c:pt idx="1183">
                  <c:v>1247.2400000000002</c:v>
                </c:pt>
                <c:pt idx="1184">
                  <c:v>2402.4</c:v>
                </c:pt>
                <c:pt idx="1185">
                  <c:v>3309.79</c:v>
                </c:pt>
                <c:pt idx="1186">
                  <c:v>3375.0600000000004</c:v>
                </c:pt>
                <c:pt idx="1187">
                  <c:v>1704.7799999999997</c:v>
                </c:pt>
                <c:pt idx="1188">
                  <c:v>4915.7700000000004</c:v>
                </c:pt>
                <c:pt idx="1189">
                  <c:v>2073.6799999999998</c:v>
                </c:pt>
                <c:pt idx="1190">
                  <c:v>2959.58</c:v>
                </c:pt>
                <c:pt idx="1191">
                  <c:v>3369.4700000000003</c:v>
                </c:pt>
                <c:pt idx="1192">
                  <c:v>2782.8799999999997</c:v>
                </c:pt>
                <c:pt idx="1193">
                  <c:v>4222.1399999999994</c:v>
                </c:pt>
                <c:pt idx="1194">
                  <c:v>2144.29</c:v>
                </c:pt>
                <c:pt idx="1195">
                  <c:v>819.26</c:v>
                </c:pt>
                <c:pt idx="1196">
                  <c:v>2755.28</c:v>
                </c:pt>
                <c:pt idx="1197">
                  <c:v>1924.15</c:v>
                </c:pt>
                <c:pt idx="1198">
                  <c:v>4449.5299999999988</c:v>
                </c:pt>
                <c:pt idx="1199">
                  <c:v>1437.7199999999998</c:v>
                </c:pt>
                <c:pt idx="1200">
                  <c:v>3985.03</c:v>
                </c:pt>
                <c:pt idx="1201">
                  <c:v>2125.0100000000002</c:v>
                </c:pt>
                <c:pt idx="1202">
                  <c:v>2185.5099999999998</c:v>
                </c:pt>
                <c:pt idx="1203">
                  <c:v>3603.85</c:v>
                </c:pt>
                <c:pt idx="1204">
                  <c:v>1830.3900000000003</c:v>
                </c:pt>
                <c:pt idx="1205">
                  <c:v>4319.1399999999994</c:v>
                </c:pt>
                <c:pt idx="1206">
                  <c:v>1423.44</c:v>
                </c:pt>
                <c:pt idx="1207">
                  <c:v>2568.7600000000002</c:v>
                </c:pt>
                <c:pt idx="1208">
                  <c:v>2115.4699999999998</c:v>
                </c:pt>
                <c:pt idx="1209">
                  <c:v>4597.2699999999995</c:v>
                </c:pt>
                <c:pt idx="1210">
                  <c:v>1313.8600000000001</c:v>
                </c:pt>
                <c:pt idx="1211">
                  <c:v>263.53999999999991</c:v>
                </c:pt>
                <c:pt idx="1212">
                  <c:v>2623.84</c:v>
                </c:pt>
                <c:pt idx="1213">
                  <c:v>2596.17</c:v>
                </c:pt>
                <c:pt idx="1214">
                  <c:v>1939.1999999999998</c:v>
                </c:pt>
                <c:pt idx="1215">
                  <c:v>2459.7599999999993</c:v>
                </c:pt>
                <c:pt idx="1216">
                  <c:v>3802.78</c:v>
                </c:pt>
                <c:pt idx="1217">
                  <c:v>2058.6999999999998</c:v>
                </c:pt>
                <c:pt idx="1218">
                  <c:v>940.36</c:v>
                </c:pt>
                <c:pt idx="1219">
                  <c:v>1478.67</c:v>
                </c:pt>
                <c:pt idx="1220">
                  <c:v>2073.8100000000004</c:v>
                </c:pt>
                <c:pt idx="1221">
                  <c:v>3763.9199999999996</c:v>
                </c:pt>
                <c:pt idx="1222">
                  <c:v>2400.83</c:v>
                </c:pt>
                <c:pt idx="1223">
                  <c:v>4928.8000000000011</c:v>
                </c:pt>
                <c:pt idx="1224">
                  <c:v>502.12</c:v>
                </c:pt>
                <c:pt idx="1225">
                  <c:v>3243.2999999999993</c:v>
                </c:pt>
                <c:pt idx="1226">
                  <c:v>2934.44</c:v>
                </c:pt>
                <c:pt idx="1227">
                  <c:v>3269.12</c:v>
                </c:pt>
                <c:pt idx="1228">
                  <c:v>1091.1400000000001</c:v>
                </c:pt>
                <c:pt idx="1229">
                  <c:v>4599.29</c:v>
                </c:pt>
                <c:pt idx="1230">
                  <c:v>1267.6799999999998</c:v>
                </c:pt>
                <c:pt idx="1231">
                  <c:v>2946.73</c:v>
                </c:pt>
                <c:pt idx="1232">
                  <c:v>1896.39</c:v>
                </c:pt>
                <c:pt idx="1233">
                  <c:v>2347.98</c:v>
                </c:pt>
                <c:pt idx="1234">
                  <c:v>2438.84</c:v>
                </c:pt>
                <c:pt idx="1235">
                  <c:v>916.31999999999994</c:v>
                </c:pt>
                <c:pt idx="1236">
                  <c:v>2465.81</c:v>
                </c:pt>
                <c:pt idx="1237">
                  <c:v>2256.3100000000004</c:v>
                </c:pt>
                <c:pt idx="1238">
                  <c:v>3498.8600000000006</c:v>
                </c:pt>
                <c:pt idx="1239">
                  <c:v>2785.9800000000005</c:v>
                </c:pt>
                <c:pt idx="1240">
                  <c:v>1633.61</c:v>
                </c:pt>
                <c:pt idx="1241">
                  <c:v>2328.9300000000003</c:v>
                </c:pt>
                <c:pt idx="1242">
                  <c:v>2558.04</c:v>
                </c:pt>
                <c:pt idx="1243">
                  <c:v>2925.75</c:v>
                </c:pt>
                <c:pt idx="1244">
                  <c:v>1378.3899999999999</c:v>
                </c:pt>
                <c:pt idx="1245">
                  <c:v>1883.5900000000001</c:v>
                </c:pt>
                <c:pt idx="1246">
                  <c:v>2521.58</c:v>
                </c:pt>
                <c:pt idx="1247">
                  <c:v>3721.9199999999996</c:v>
                </c:pt>
                <c:pt idx="1248">
                  <c:v>1009.34</c:v>
                </c:pt>
                <c:pt idx="1249">
                  <c:v>4753.84</c:v>
                </c:pt>
                <c:pt idx="1250">
                  <c:v>3226.46</c:v>
                </c:pt>
                <c:pt idx="1251">
                  <c:v>4571.93</c:v>
                </c:pt>
                <c:pt idx="1252">
                  <c:v>2278.7000000000003</c:v>
                </c:pt>
                <c:pt idx="1253">
                  <c:v>2357.69</c:v>
                </c:pt>
                <c:pt idx="1254">
                  <c:v>2197.6799999999998</c:v>
                </c:pt>
                <c:pt idx="1255">
                  <c:v>5289.2199999999993</c:v>
                </c:pt>
                <c:pt idx="1256">
                  <c:v>633.34999999999991</c:v>
                </c:pt>
                <c:pt idx="1257">
                  <c:v>2625.4399999999996</c:v>
                </c:pt>
                <c:pt idx="1258">
                  <c:v>2530.9299999999998</c:v>
                </c:pt>
                <c:pt idx="1259">
                  <c:v>1260.1299999999999</c:v>
                </c:pt>
                <c:pt idx="1260">
                  <c:v>3465.07</c:v>
                </c:pt>
                <c:pt idx="1261">
                  <c:v>2540.3499999999995</c:v>
                </c:pt>
                <c:pt idx="1262">
                  <c:v>2890.0600000000004</c:v>
                </c:pt>
                <c:pt idx="1263">
                  <c:v>2817.63</c:v>
                </c:pt>
                <c:pt idx="1264">
                  <c:v>2680.1499999999996</c:v>
                </c:pt>
                <c:pt idx="1265">
                  <c:v>3256.1400000000003</c:v>
                </c:pt>
                <c:pt idx="1266">
                  <c:v>3569.98</c:v>
                </c:pt>
                <c:pt idx="1267">
                  <c:v>2632.09</c:v>
                </c:pt>
                <c:pt idx="1268">
                  <c:v>2018.5999999999997</c:v>
                </c:pt>
                <c:pt idx="1269">
                  <c:v>2793.0499999999997</c:v>
                </c:pt>
                <c:pt idx="1270">
                  <c:v>2840.8100000000004</c:v>
                </c:pt>
                <c:pt idx="1271">
                  <c:v>4015.7799999999997</c:v>
                </c:pt>
                <c:pt idx="1272">
                  <c:v>2449.15</c:v>
                </c:pt>
                <c:pt idx="1273">
                  <c:v>2890.8399999999992</c:v>
                </c:pt>
                <c:pt idx="1274">
                  <c:v>3756.9100000000003</c:v>
                </c:pt>
                <c:pt idx="1275">
                  <c:v>3071.88</c:v>
                </c:pt>
                <c:pt idx="1276">
                  <c:v>2069.64</c:v>
                </c:pt>
                <c:pt idx="1277">
                  <c:v>4365.25</c:v>
                </c:pt>
                <c:pt idx="1278">
                  <c:v>2385.0099999999998</c:v>
                </c:pt>
                <c:pt idx="1279">
                  <c:v>2497.8000000000002</c:v>
                </c:pt>
                <c:pt idx="1280">
                  <c:v>2842.8999999999996</c:v>
                </c:pt>
                <c:pt idx="1281">
                  <c:v>6444.49</c:v>
                </c:pt>
                <c:pt idx="1282">
                  <c:v>3787</c:v>
                </c:pt>
                <c:pt idx="1283">
                  <c:v>2205.27</c:v>
                </c:pt>
                <c:pt idx="1284">
                  <c:v>1985.1000000000001</c:v>
                </c:pt>
                <c:pt idx="1285">
                  <c:v>1294.6899999999998</c:v>
                </c:pt>
                <c:pt idx="1286">
                  <c:v>1982.69</c:v>
                </c:pt>
                <c:pt idx="1287">
                  <c:v>3227.8900000000003</c:v>
                </c:pt>
                <c:pt idx="1288">
                  <c:v>2832.7000000000003</c:v>
                </c:pt>
                <c:pt idx="1289">
                  <c:v>1245.27</c:v>
                </c:pt>
                <c:pt idx="1290">
                  <c:v>2086.8500000000004</c:v>
                </c:pt>
                <c:pt idx="1291">
                  <c:v>4267.42</c:v>
                </c:pt>
                <c:pt idx="1292">
                  <c:v>3026.3900000000003</c:v>
                </c:pt>
                <c:pt idx="1293">
                  <c:v>4235.7999999999993</c:v>
                </c:pt>
                <c:pt idx="1294">
                  <c:v>2839.93</c:v>
                </c:pt>
                <c:pt idx="1295">
                  <c:v>3388.35</c:v>
                </c:pt>
                <c:pt idx="1296">
                  <c:v>3784.9799999999996</c:v>
                </c:pt>
                <c:pt idx="1297">
                  <c:v>772.09999999999991</c:v>
                </c:pt>
                <c:pt idx="1298">
                  <c:v>3277.7700000000004</c:v>
                </c:pt>
                <c:pt idx="1299">
                  <c:v>6308.28</c:v>
                </c:pt>
                <c:pt idx="1300">
                  <c:v>3449.31</c:v>
                </c:pt>
                <c:pt idx="1301">
                  <c:v>2501.7800000000002</c:v>
                </c:pt>
                <c:pt idx="1302">
                  <c:v>1775.01</c:v>
                </c:pt>
                <c:pt idx="1303">
                  <c:v>3351.7</c:v>
                </c:pt>
                <c:pt idx="1304">
                  <c:v>4140.91</c:v>
                </c:pt>
                <c:pt idx="1305">
                  <c:v>1397.3799999999997</c:v>
                </c:pt>
                <c:pt idx="1306">
                  <c:v>3463.8100000000004</c:v>
                </c:pt>
                <c:pt idx="1307">
                  <c:v>3238.37</c:v>
                </c:pt>
                <c:pt idx="1308">
                  <c:v>2476.2700000000004</c:v>
                </c:pt>
                <c:pt idx="1309">
                  <c:v>937.44000000000051</c:v>
                </c:pt>
                <c:pt idx="1310">
                  <c:v>3588.56</c:v>
                </c:pt>
                <c:pt idx="1311">
                  <c:v>1968.68</c:v>
                </c:pt>
                <c:pt idx="1312">
                  <c:v>4269.8500000000004</c:v>
                </c:pt>
                <c:pt idx="1313">
                  <c:v>2195.2399999999998</c:v>
                </c:pt>
                <c:pt idx="1314">
                  <c:v>3227.13</c:v>
                </c:pt>
                <c:pt idx="1315">
                  <c:v>3607.66</c:v>
                </c:pt>
                <c:pt idx="1316">
                  <c:v>4736.6899999999987</c:v>
                </c:pt>
                <c:pt idx="1317">
                  <c:v>4113.3599999999997</c:v>
                </c:pt>
                <c:pt idx="1318">
                  <c:v>2825.0000000000005</c:v>
                </c:pt>
                <c:pt idx="1319">
                  <c:v>4757.9599999999991</c:v>
                </c:pt>
                <c:pt idx="1320">
                  <c:v>2289.2700000000004</c:v>
                </c:pt>
                <c:pt idx="1321">
                  <c:v>2152.88</c:v>
                </c:pt>
                <c:pt idx="1322">
                  <c:v>1579.83</c:v>
                </c:pt>
                <c:pt idx="1323">
                  <c:v>2848.5</c:v>
                </c:pt>
                <c:pt idx="1324">
                  <c:v>4713.22</c:v>
                </c:pt>
                <c:pt idx="1325">
                  <c:v>3822.2000000000003</c:v>
                </c:pt>
                <c:pt idx="1326">
                  <c:v>5915.8600000000006</c:v>
                </c:pt>
                <c:pt idx="1327">
                  <c:v>2713.7200000000003</c:v>
                </c:pt>
                <c:pt idx="1328">
                  <c:v>2329.3199999999997</c:v>
                </c:pt>
                <c:pt idx="1329">
                  <c:v>1614.09</c:v>
                </c:pt>
                <c:pt idx="1330">
                  <c:v>1849.9100000000003</c:v>
                </c:pt>
                <c:pt idx="1331">
                  <c:v>2814.08</c:v>
                </c:pt>
                <c:pt idx="1332">
                  <c:v>4337.3099999999995</c:v>
                </c:pt>
                <c:pt idx="1333">
                  <c:v>4177.6100000000006</c:v>
                </c:pt>
                <c:pt idx="1334">
                  <c:v>2624.5699999999997</c:v>
                </c:pt>
                <c:pt idx="1335">
                  <c:v>2637.41</c:v>
                </c:pt>
                <c:pt idx="1336">
                  <c:v>1266.06</c:v>
                </c:pt>
                <c:pt idx="1337">
                  <c:v>972.79000000000019</c:v>
                </c:pt>
                <c:pt idx="1338">
                  <c:v>2121.6400000000003</c:v>
                </c:pt>
                <c:pt idx="1339">
                  <c:v>3404.37</c:v>
                </c:pt>
                <c:pt idx="1340">
                  <c:v>1281.31</c:v>
                </c:pt>
                <c:pt idx="1341">
                  <c:v>3431.62</c:v>
                </c:pt>
                <c:pt idx="1342">
                  <c:v>3265.7500000000005</c:v>
                </c:pt>
                <c:pt idx="1343">
                  <c:v>2240.5</c:v>
                </c:pt>
                <c:pt idx="1344">
                  <c:v>2349.98</c:v>
                </c:pt>
                <c:pt idx="1345">
                  <c:v>2171.7299999999996</c:v>
                </c:pt>
                <c:pt idx="1346">
                  <c:v>4685.84</c:v>
                </c:pt>
                <c:pt idx="1347">
                  <c:v>1676.15</c:v>
                </c:pt>
                <c:pt idx="1348">
                  <c:v>1455.39</c:v>
                </c:pt>
                <c:pt idx="1349">
                  <c:v>3681.51</c:v>
                </c:pt>
                <c:pt idx="1350">
                  <c:v>566.54999999999984</c:v>
                </c:pt>
                <c:pt idx="1351">
                  <c:v>3181.1600000000008</c:v>
                </c:pt>
                <c:pt idx="1352">
                  <c:v>2193.8599999999997</c:v>
                </c:pt>
                <c:pt idx="1353">
                  <c:v>3488.45</c:v>
                </c:pt>
                <c:pt idx="1354">
                  <c:v>1636.3700000000001</c:v>
                </c:pt>
                <c:pt idx="1355">
                  <c:v>713.22</c:v>
                </c:pt>
                <c:pt idx="1356">
                  <c:v>4263.17</c:v>
                </c:pt>
                <c:pt idx="1357">
                  <c:v>3479.0099999999998</c:v>
                </c:pt>
                <c:pt idx="1358">
                  <c:v>4256.32</c:v>
                </c:pt>
                <c:pt idx="1359">
                  <c:v>2749.4</c:v>
                </c:pt>
                <c:pt idx="1360">
                  <c:v>2811.9700000000003</c:v>
                </c:pt>
                <c:pt idx="1361">
                  <c:v>3324.8900000000003</c:v>
                </c:pt>
                <c:pt idx="1362">
                  <c:v>1825.3200000000006</c:v>
                </c:pt>
                <c:pt idx="1363">
                  <c:v>5400.32</c:v>
                </c:pt>
                <c:pt idx="1364">
                  <c:v>3519.2200000000003</c:v>
                </c:pt>
                <c:pt idx="1365">
                  <c:v>3870.4799999999996</c:v>
                </c:pt>
                <c:pt idx="1366">
                  <c:v>1914.1999999999998</c:v>
                </c:pt>
                <c:pt idx="1367">
                  <c:v>635.72</c:v>
                </c:pt>
                <c:pt idx="1368">
                  <c:v>2953.23</c:v>
                </c:pt>
                <c:pt idx="1369">
                  <c:v>2317.9899999999998</c:v>
                </c:pt>
                <c:pt idx="1370">
                  <c:v>4026.12</c:v>
                </c:pt>
                <c:pt idx="1371">
                  <c:v>2602.8500000000004</c:v>
                </c:pt>
                <c:pt idx="1372">
                  <c:v>1681.02</c:v>
                </c:pt>
                <c:pt idx="1373">
                  <c:v>4041.6000000000004</c:v>
                </c:pt>
                <c:pt idx="1374">
                  <c:v>3556.15</c:v>
                </c:pt>
                <c:pt idx="1375">
                  <c:v>2977.19</c:v>
                </c:pt>
                <c:pt idx="1376">
                  <c:v>1162.2399999999998</c:v>
                </c:pt>
                <c:pt idx="1377">
                  <c:v>3048.1200000000003</c:v>
                </c:pt>
                <c:pt idx="1378">
                  <c:v>3274.29</c:v>
                </c:pt>
                <c:pt idx="1379">
                  <c:v>2307.4900000000002</c:v>
                </c:pt>
                <c:pt idx="1380">
                  <c:v>1860.19</c:v>
                </c:pt>
                <c:pt idx="1381">
                  <c:v>694.38</c:v>
                </c:pt>
                <c:pt idx="1382">
                  <c:v>2843.51</c:v>
                </c:pt>
                <c:pt idx="1383">
                  <c:v>1718.1200000000003</c:v>
                </c:pt>
                <c:pt idx="1384">
                  <c:v>160.73000000000002</c:v>
                </c:pt>
                <c:pt idx="1385">
                  <c:v>4291.1100000000006</c:v>
                </c:pt>
                <c:pt idx="1386">
                  <c:v>2930.55</c:v>
                </c:pt>
                <c:pt idx="1387">
                  <c:v>3334.2299999999996</c:v>
                </c:pt>
                <c:pt idx="1388">
                  <c:v>1363.77</c:v>
                </c:pt>
                <c:pt idx="1389">
                  <c:v>3646.3</c:v>
                </c:pt>
                <c:pt idx="1390">
                  <c:v>3042.4799999999996</c:v>
                </c:pt>
                <c:pt idx="1391">
                  <c:v>1420.68</c:v>
                </c:pt>
                <c:pt idx="1392">
                  <c:v>2059</c:v>
                </c:pt>
                <c:pt idx="1393">
                  <c:v>1539.11</c:v>
                </c:pt>
                <c:pt idx="1394">
                  <c:v>2228.2999999999997</c:v>
                </c:pt>
                <c:pt idx="1395">
                  <c:v>3538.0499999999997</c:v>
                </c:pt>
                <c:pt idx="1396">
                  <c:v>2965.28</c:v>
                </c:pt>
                <c:pt idx="1397">
                  <c:v>2263.3900000000003</c:v>
                </c:pt>
                <c:pt idx="1398">
                  <c:v>3170.4799999999996</c:v>
                </c:pt>
                <c:pt idx="1399">
                  <c:v>2560.9300000000003</c:v>
                </c:pt>
                <c:pt idx="1400">
                  <c:v>1841.07</c:v>
                </c:pt>
                <c:pt idx="1401">
                  <c:v>3519.51</c:v>
                </c:pt>
                <c:pt idx="1402">
                  <c:v>3258.9500000000003</c:v>
                </c:pt>
                <c:pt idx="1403">
                  <c:v>1829.25</c:v>
                </c:pt>
                <c:pt idx="1404">
                  <c:v>3152.2900000000004</c:v>
                </c:pt>
                <c:pt idx="1405">
                  <c:v>2258.6799999999998</c:v>
                </c:pt>
                <c:pt idx="1406">
                  <c:v>1788.93</c:v>
                </c:pt>
                <c:pt idx="1407">
                  <c:v>1964.08</c:v>
                </c:pt>
                <c:pt idx="1408">
                  <c:v>3352.53</c:v>
                </c:pt>
                <c:pt idx="1409">
                  <c:v>848.7399999999999</c:v>
                </c:pt>
                <c:pt idx="1410">
                  <c:v>3619.13</c:v>
                </c:pt>
                <c:pt idx="1411">
                  <c:v>2441.37</c:v>
                </c:pt>
                <c:pt idx="1412">
                  <c:v>4691.4500000000007</c:v>
                </c:pt>
                <c:pt idx="1413">
                  <c:v>3055.8500000000004</c:v>
                </c:pt>
                <c:pt idx="1414">
                  <c:v>4641.2700000000004</c:v>
                </c:pt>
                <c:pt idx="1415">
                  <c:v>3429.5099999999998</c:v>
                </c:pt>
                <c:pt idx="1416">
                  <c:v>2355.59</c:v>
                </c:pt>
                <c:pt idx="1417">
                  <c:v>2146.69</c:v>
                </c:pt>
                <c:pt idx="1418">
                  <c:v>4057.6299999999992</c:v>
                </c:pt>
                <c:pt idx="1419">
                  <c:v>4685.53</c:v>
                </c:pt>
                <c:pt idx="1420">
                  <c:v>3710.54</c:v>
                </c:pt>
                <c:pt idx="1421">
                  <c:v>2030.54</c:v>
                </c:pt>
                <c:pt idx="1422">
                  <c:v>2568.0499999999997</c:v>
                </c:pt>
                <c:pt idx="1423">
                  <c:v>3092.75</c:v>
                </c:pt>
                <c:pt idx="1424">
                  <c:v>4911.09</c:v>
                </c:pt>
                <c:pt idx="1425">
                  <c:v>3658.13</c:v>
                </c:pt>
                <c:pt idx="1426">
                  <c:v>2428.87</c:v>
                </c:pt>
                <c:pt idx="1427">
                  <c:v>2425.3399999999997</c:v>
                </c:pt>
                <c:pt idx="1428">
                  <c:v>2093.67</c:v>
                </c:pt>
                <c:pt idx="1429">
                  <c:v>1810.0299999999997</c:v>
                </c:pt>
                <c:pt idx="1430">
                  <c:v>2792.56</c:v>
                </c:pt>
                <c:pt idx="1431">
                  <c:v>1601.33</c:v>
                </c:pt>
                <c:pt idx="1432">
                  <c:v>4541.84</c:v>
                </c:pt>
                <c:pt idx="1433">
                  <c:v>2854.97</c:v>
                </c:pt>
                <c:pt idx="1434">
                  <c:v>2909.6700000000005</c:v>
                </c:pt>
                <c:pt idx="1435">
                  <c:v>2255.61</c:v>
                </c:pt>
                <c:pt idx="1436">
                  <c:v>2168.7999999999997</c:v>
                </c:pt>
                <c:pt idx="1437">
                  <c:v>2714.3</c:v>
                </c:pt>
                <c:pt idx="1438">
                  <c:v>3955.17</c:v>
                </c:pt>
                <c:pt idx="1439">
                  <c:v>2422.46</c:v>
                </c:pt>
                <c:pt idx="1440">
                  <c:v>3472.24</c:v>
                </c:pt>
                <c:pt idx="1441">
                  <c:v>3977.45</c:v>
                </c:pt>
                <c:pt idx="1442">
                  <c:v>3465.4100000000003</c:v>
                </c:pt>
                <c:pt idx="1443">
                  <c:v>1823</c:v>
                </c:pt>
                <c:pt idx="1444">
                  <c:v>3327.0400000000004</c:v>
                </c:pt>
                <c:pt idx="1445">
                  <c:v>2259.2900000000004</c:v>
                </c:pt>
                <c:pt idx="1446">
                  <c:v>3933.88</c:v>
                </c:pt>
                <c:pt idx="1447">
                  <c:v>2531.96</c:v>
                </c:pt>
                <c:pt idx="1448">
                  <c:v>1624.11</c:v>
                </c:pt>
                <c:pt idx="1449">
                  <c:v>3651.0300000000007</c:v>
                </c:pt>
                <c:pt idx="1450">
                  <c:v>1368.3699999999997</c:v>
                </c:pt>
                <c:pt idx="1451">
                  <c:v>4320.42</c:v>
                </c:pt>
                <c:pt idx="1452">
                  <c:v>2399.56</c:v>
                </c:pt>
                <c:pt idx="1453">
                  <c:v>5155.91</c:v>
                </c:pt>
                <c:pt idx="1454">
                  <c:v>2724.75</c:v>
                </c:pt>
                <c:pt idx="1455">
                  <c:v>1884.6200000000001</c:v>
                </c:pt>
                <c:pt idx="1456">
                  <c:v>3126.8399999999992</c:v>
                </c:pt>
                <c:pt idx="1457">
                  <c:v>3923.5700000000006</c:v>
                </c:pt>
                <c:pt idx="1458">
                  <c:v>5380.68</c:v>
                </c:pt>
                <c:pt idx="1459">
                  <c:v>2067.15</c:v>
                </c:pt>
                <c:pt idx="1460">
                  <c:v>1650.6099999999997</c:v>
                </c:pt>
                <c:pt idx="1461">
                  <c:v>1797.6999999999998</c:v>
                </c:pt>
                <c:pt idx="1462">
                  <c:v>2584.9500000000003</c:v>
                </c:pt>
                <c:pt idx="1463">
                  <c:v>1721.82</c:v>
                </c:pt>
                <c:pt idx="1464">
                  <c:v>2762.18</c:v>
                </c:pt>
                <c:pt idx="1465">
                  <c:v>3527.7800000000007</c:v>
                </c:pt>
                <c:pt idx="1466">
                  <c:v>3823.7700000000004</c:v>
                </c:pt>
                <c:pt idx="1467">
                  <c:v>985.47000000000037</c:v>
                </c:pt>
                <c:pt idx="1468">
                  <c:v>3469.0499999999997</c:v>
                </c:pt>
                <c:pt idx="1469">
                  <c:v>4212.4699999999993</c:v>
                </c:pt>
                <c:pt idx="1470">
                  <c:v>2328.5100000000002</c:v>
                </c:pt>
                <c:pt idx="1471">
                  <c:v>3493.0200000000004</c:v>
                </c:pt>
                <c:pt idx="1472">
                  <c:v>2168.4000000000005</c:v>
                </c:pt>
                <c:pt idx="1473">
                  <c:v>1796</c:v>
                </c:pt>
                <c:pt idx="1474">
                  <c:v>2057.46</c:v>
                </c:pt>
                <c:pt idx="1475">
                  <c:v>1866.8400000000001</c:v>
                </c:pt>
                <c:pt idx="1476">
                  <c:v>4193.32</c:v>
                </c:pt>
                <c:pt idx="1477">
                  <c:v>3371.4799999999996</c:v>
                </c:pt>
                <c:pt idx="1478">
                  <c:v>1799.9</c:v>
                </c:pt>
                <c:pt idx="1479">
                  <c:v>5154.68</c:v>
                </c:pt>
                <c:pt idx="1480">
                  <c:v>279.77999999999986</c:v>
                </c:pt>
                <c:pt idx="1481">
                  <c:v>1702.5299999999997</c:v>
                </c:pt>
                <c:pt idx="1482">
                  <c:v>2878.73</c:v>
                </c:pt>
                <c:pt idx="1483">
                  <c:v>3855</c:v>
                </c:pt>
                <c:pt idx="1484">
                  <c:v>1410.5300000000004</c:v>
                </c:pt>
                <c:pt idx="1485">
                  <c:v>4274.88</c:v>
                </c:pt>
                <c:pt idx="1486">
                  <c:v>3135.3399999999997</c:v>
                </c:pt>
                <c:pt idx="1487">
                  <c:v>4460.1200000000008</c:v>
                </c:pt>
                <c:pt idx="1488">
                  <c:v>3280.61</c:v>
                </c:pt>
                <c:pt idx="1489">
                  <c:v>600.75999999999976</c:v>
                </c:pt>
                <c:pt idx="1490">
                  <c:v>2715.29</c:v>
                </c:pt>
                <c:pt idx="1491">
                  <c:v>1322.2199999999998</c:v>
                </c:pt>
                <c:pt idx="1492">
                  <c:v>2276.8999999999996</c:v>
                </c:pt>
                <c:pt idx="1493">
                  <c:v>4719.9500000000007</c:v>
                </c:pt>
                <c:pt idx="1494">
                  <c:v>3315.32</c:v>
                </c:pt>
                <c:pt idx="1495">
                  <c:v>2500.2599999999998</c:v>
                </c:pt>
                <c:pt idx="1496">
                  <c:v>3458.15</c:v>
                </c:pt>
                <c:pt idx="1497">
                  <c:v>4351.82</c:v>
                </c:pt>
                <c:pt idx="1498">
                  <c:v>4826.5</c:v>
                </c:pt>
                <c:pt idx="1499">
                  <c:v>2411.6299999999997</c:v>
                </c:pt>
                <c:pt idx="1500">
                  <c:v>2554.42</c:v>
                </c:pt>
                <c:pt idx="1501">
                  <c:v>2642.9500000000003</c:v>
                </c:pt>
                <c:pt idx="1502">
                  <c:v>4707.5499999999993</c:v>
                </c:pt>
                <c:pt idx="1503">
                  <c:v>2777.48</c:v>
                </c:pt>
                <c:pt idx="1504">
                  <c:v>1547.88</c:v>
                </c:pt>
                <c:pt idx="1505">
                  <c:v>2700.55</c:v>
                </c:pt>
                <c:pt idx="1506">
                  <c:v>965.84999999999991</c:v>
                </c:pt>
                <c:pt idx="1507">
                  <c:v>1844.8799999999997</c:v>
                </c:pt>
                <c:pt idx="1508">
                  <c:v>2606.6</c:v>
                </c:pt>
                <c:pt idx="1509">
                  <c:v>3721.5</c:v>
                </c:pt>
                <c:pt idx="1510">
                  <c:v>2656.6699999999996</c:v>
                </c:pt>
                <c:pt idx="1511">
                  <c:v>2205.8000000000002</c:v>
                </c:pt>
                <c:pt idx="1512">
                  <c:v>1576.8200000000002</c:v>
                </c:pt>
                <c:pt idx="1513">
                  <c:v>1961.7900000000004</c:v>
                </c:pt>
                <c:pt idx="1514">
                  <c:v>2490.66</c:v>
                </c:pt>
                <c:pt idx="1515">
                  <c:v>2600.73</c:v>
                </c:pt>
                <c:pt idx="1516">
                  <c:v>3382.4000000000005</c:v>
                </c:pt>
                <c:pt idx="1517">
                  <c:v>969.65000000000009</c:v>
                </c:pt>
                <c:pt idx="1518">
                  <c:v>1663.67</c:v>
                </c:pt>
                <c:pt idx="1519">
                  <c:v>707.56000000000017</c:v>
                </c:pt>
                <c:pt idx="1520">
                  <c:v>2014.63</c:v>
                </c:pt>
                <c:pt idx="1521">
                  <c:v>3270.9399999999996</c:v>
                </c:pt>
                <c:pt idx="1522">
                  <c:v>4636.7199999999993</c:v>
                </c:pt>
                <c:pt idx="1523">
                  <c:v>2283.5500000000002</c:v>
                </c:pt>
                <c:pt idx="1524">
                  <c:v>2862.4100000000003</c:v>
                </c:pt>
                <c:pt idx="1525">
                  <c:v>3128.2700000000004</c:v>
                </c:pt>
                <c:pt idx="1526">
                  <c:v>2883.96</c:v>
                </c:pt>
                <c:pt idx="1527">
                  <c:v>1715.6099999999997</c:v>
                </c:pt>
                <c:pt idx="1528">
                  <c:v>1144.3499999999999</c:v>
                </c:pt>
                <c:pt idx="1529">
                  <c:v>2118</c:v>
                </c:pt>
                <c:pt idx="1530">
                  <c:v>3541.7000000000003</c:v>
                </c:pt>
                <c:pt idx="1531">
                  <c:v>2912.81</c:v>
                </c:pt>
                <c:pt idx="1532">
                  <c:v>2208.2400000000002</c:v>
                </c:pt>
                <c:pt idx="1533">
                  <c:v>3494.1600000000003</c:v>
                </c:pt>
                <c:pt idx="1534">
                  <c:v>3854.79</c:v>
                </c:pt>
                <c:pt idx="1535">
                  <c:v>4346.57</c:v>
                </c:pt>
                <c:pt idx="1536">
                  <c:v>2848.79</c:v>
                </c:pt>
                <c:pt idx="1537">
                  <c:v>4136.08</c:v>
                </c:pt>
                <c:pt idx="1538">
                  <c:v>2159.3100000000004</c:v>
                </c:pt>
                <c:pt idx="1539">
                  <c:v>3676.22</c:v>
                </c:pt>
                <c:pt idx="1540">
                  <c:v>2013.52</c:v>
                </c:pt>
                <c:pt idx="1541">
                  <c:v>4384.8500000000004</c:v>
                </c:pt>
                <c:pt idx="1542">
                  <c:v>5319.91</c:v>
                </c:pt>
                <c:pt idx="1543">
                  <c:v>1329.0900000000001</c:v>
                </c:pt>
                <c:pt idx="1544">
                  <c:v>3638.75</c:v>
                </c:pt>
                <c:pt idx="1545">
                  <c:v>2037.02</c:v>
                </c:pt>
                <c:pt idx="1546">
                  <c:v>2515.4299999999998</c:v>
                </c:pt>
                <c:pt idx="1547">
                  <c:v>1542.41</c:v>
                </c:pt>
                <c:pt idx="1548">
                  <c:v>1142.54</c:v>
                </c:pt>
                <c:pt idx="1549">
                  <c:v>3478.1400000000003</c:v>
                </c:pt>
                <c:pt idx="1550">
                  <c:v>2643.24</c:v>
                </c:pt>
                <c:pt idx="1551">
                  <c:v>1891.72</c:v>
                </c:pt>
                <c:pt idx="1552">
                  <c:v>2932.34</c:v>
                </c:pt>
                <c:pt idx="1553">
                  <c:v>2561.48</c:v>
                </c:pt>
                <c:pt idx="1554">
                  <c:v>1614.96</c:v>
                </c:pt>
                <c:pt idx="1555">
                  <c:v>1757.44</c:v>
                </c:pt>
                <c:pt idx="1556">
                  <c:v>2115.3500000000004</c:v>
                </c:pt>
                <c:pt idx="1557">
                  <c:v>1252.4600000000003</c:v>
                </c:pt>
                <c:pt idx="1558">
                  <c:v>3221.8099999999995</c:v>
                </c:pt>
                <c:pt idx="1559">
                  <c:v>902.04</c:v>
                </c:pt>
                <c:pt idx="1560">
                  <c:v>4757.2100000000009</c:v>
                </c:pt>
                <c:pt idx="1561">
                  <c:v>2449.81</c:v>
                </c:pt>
                <c:pt idx="1562">
                  <c:v>1252.9600000000003</c:v>
                </c:pt>
                <c:pt idx="1563">
                  <c:v>3775.9</c:v>
                </c:pt>
                <c:pt idx="1564">
                  <c:v>1757.19</c:v>
                </c:pt>
                <c:pt idx="1565">
                  <c:v>4754.2</c:v>
                </c:pt>
                <c:pt idx="1566">
                  <c:v>2446.21</c:v>
                </c:pt>
                <c:pt idx="1567">
                  <c:v>1542.68</c:v>
                </c:pt>
                <c:pt idx="1568">
                  <c:v>3348.4700000000003</c:v>
                </c:pt>
                <c:pt idx="1569">
                  <c:v>3277.5799999999995</c:v>
                </c:pt>
                <c:pt idx="1570">
                  <c:v>3092.1200000000003</c:v>
                </c:pt>
                <c:pt idx="1571">
                  <c:v>3450.8299999999995</c:v>
                </c:pt>
                <c:pt idx="1572">
                  <c:v>799.84999999999991</c:v>
                </c:pt>
                <c:pt idx="1573">
                  <c:v>352.22999999999996</c:v>
                </c:pt>
                <c:pt idx="1574">
                  <c:v>1567.0900000000001</c:v>
                </c:pt>
                <c:pt idx="1575">
                  <c:v>4721.49</c:v>
                </c:pt>
                <c:pt idx="1576">
                  <c:v>5190.91</c:v>
                </c:pt>
                <c:pt idx="1577">
                  <c:v>2448.48</c:v>
                </c:pt>
                <c:pt idx="1578">
                  <c:v>3207.8700000000003</c:v>
                </c:pt>
                <c:pt idx="1579">
                  <c:v>1471.9100000000003</c:v>
                </c:pt>
                <c:pt idx="1580">
                  <c:v>2208.89</c:v>
                </c:pt>
                <c:pt idx="1581">
                  <c:v>2490.7599999999998</c:v>
                </c:pt>
                <c:pt idx="1582">
                  <c:v>3975.17</c:v>
                </c:pt>
                <c:pt idx="1583">
                  <c:v>3119.3199999999997</c:v>
                </c:pt>
                <c:pt idx="1584">
                  <c:v>1870.13</c:v>
                </c:pt>
                <c:pt idx="1585">
                  <c:v>1087.18</c:v>
                </c:pt>
                <c:pt idx="1586">
                  <c:v>4722.62</c:v>
                </c:pt>
                <c:pt idx="1587">
                  <c:v>4015.0199999999995</c:v>
                </c:pt>
                <c:pt idx="1588">
                  <c:v>2828.37</c:v>
                </c:pt>
                <c:pt idx="1589">
                  <c:v>3758.87</c:v>
                </c:pt>
                <c:pt idx="1590">
                  <c:v>2718.2800000000007</c:v>
                </c:pt>
                <c:pt idx="1591">
                  <c:v>3257.52</c:v>
                </c:pt>
                <c:pt idx="1592">
                  <c:v>2770.16</c:v>
                </c:pt>
                <c:pt idx="1593">
                  <c:v>3739.8100000000004</c:v>
                </c:pt>
                <c:pt idx="1594">
                  <c:v>1241.68</c:v>
                </c:pt>
                <c:pt idx="1595">
                  <c:v>4655.53</c:v>
                </c:pt>
                <c:pt idx="1596">
                  <c:v>2769.25</c:v>
                </c:pt>
                <c:pt idx="1597">
                  <c:v>2670.13</c:v>
                </c:pt>
                <c:pt idx="1598">
                  <c:v>2543.8900000000003</c:v>
                </c:pt>
                <c:pt idx="1599">
                  <c:v>2881.2100000000005</c:v>
                </c:pt>
                <c:pt idx="1600">
                  <c:v>1205.8700000000001</c:v>
                </c:pt>
                <c:pt idx="1601">
                  <c:v>2629.22</c:v>
                </c:pt>
                <c:pt idx="1602">
                  <c:v>1936.24</c:v>
                </c:pt>
                <c:pt idx="1603">
                  <c:v>3344.17</c:v>
                </c:pt>
                <c:pt idx="1604">
                  <c:v>3865.9700000000007</c:v>
                </c:pt>
                <c:pt idx="1605">
                  <c:v>2846.6699999999996</c:v>
                </c:pt>
                <c:pt idx="1606">
                  <c:v>3066.6800000000003</c:v>
                </c:pt>
                <c:pt idx="1607">
                  <c:v>3550.04</c:v>
                </c:pt>
                <c:pt idx="1608">
                  <c:v>2413.3200000000006</c:v>
                </c:pt>
                <c:pt idx="1609">
                  <c:v>4253.5</c:v>
                </c:pt>
                <c:pt idx="1610">
                  <c:v>1798.2100000000003</c:v>
                </c:pt>
                <c:pt idx="1611">
                  <c:v>2614.37</c:v>
                </c:pt>
                <c:pt idx="1612">
                  <c:v>1393.6599999999999</c:v>
                </c:pt>
                <c:pt idx="1613">
                  <c:v>3043.16</c:v>
                </c:pt>
                <c:pt idx="1614">
                  <c:v>2910.87</c:v>
                </c:pt>
                <c:pt idx="1615">
                  <c:v>2661.2799999999997</c:v>
                </c:pt>
                <c:pt idx="1616">
                  <c:v>2429.16</c:v>
                </c:pt>
                <c:pt idx="1617">
                  <c:v>3750.7200000000003</c:v>
                </c:pt>
                <c:pt idx="1618">
                  <c:v>3229.8599999999997</c:v>
                </c:pt>
                <c:pt idx="1619">
                  <c:v>3909.1400000000003</c:v>
                </c:pt>
                <c:pt idx="1620">
                  <c:v>3330.78</c:v>
                </c:pt>
                <c:pt idx="1621">
                  <c:v>5935.4500000000007</c:v>
                </c:pt>
                <c:pt idx="1622">
                  <c:v>1065.54</c:v>
                </c:pt>
                <c:pt idx="1623">
                  <c:v>1367.38</c:v>
                </c:pt>
                <c:pt idx="1624">
                  <c:v>1742.1300000000003</c:v>
                </c:pt>
                <c:pt idx="1625">
                  <c:v>2076.6800000000003</c:v>
                </c:pt>
                <c:pt idx="1626">
                  <c:v>3132.29</c:v>
                </c:pt>
                <c:pt idx="1627">
                  <c:v>2799.4900000000002</c:v>
                </c:pt>
                <c:pt idx="1628">
                  <c:v>2883.51</c:v>
                </c:pt>
                <c:pt idx="1629">
                  <c:v>3738.75</c:v>
                </c:pt>
                <c:pt idx="1630">
                  <c:v>3080.63</c:v>
                </c:pt>
                <c:pt idx="1631">
                  <c:v>1831.96</c:v>
                </c:pt>
                <c:pt idx="1632">
                  <c:v>4020.9100000000003</c:v>
                </c:pt>
                <c:pt idx="1633">
                  <c:v>3920.9000000000005</c:v>
                </c:pt>
                <c:pt idx="1634">
                  <c:v>3687.54</c:v>
                </c:pt>
                <c:pt idx="1635">
                  <c:v>3590.37</c:v>
                </c:pt>
                <c:pt idx="1636">
                  <c:v>3792.78</c:v>
                </c:pt>
                <c:pt idx="1637">
                  <c:v>3426.5400000000004</c:v>
                </c:pt>
                <c:pt idx="1638">
                  <c:v>3168.15</c:v>
                </c:pt>
                <c:pt idx="1639">
                  <c:v>4732.4799999999996</c:v>
                </c:pt>
                <c:pt idx="1640">
                  <c:v>3690.82</c:v>
                </c:pt>
                <c:pt idx="1641">
                  <c:v>2601.59</c:v>
                </c:pt>
                <c:pt idx="1642">
                  <c:v>5170.51</c:v>
                </c:pt>
                <c:pt idx="1643">
                  <c:v>4339.76</c:v>
                </c:pt>
                <c:pt idx="1644">
                  <c:v>4279.33</c:v>
                </c:pt>
                <c:pt idx="1645">
                  <c:v>1034.6999999999998</c:v>
                </c:pt>
                <c:pt idx="1646">
                  <c:v>1363.1599999999999</c:v>
                </c:pt>
                <c:pt idx="1647">
                  <c:v>2762.32</c:v>
                </c:pt>
                <c:pt idx="1648">
                  <c:v>1001.7500000000005</c:v>
                </c:pt>
                <c:pt idx="1649">
                  <c:v>1263.28</c:v>
                </c:pt>
                <c:pt idx="1650">
                  <c:v>2023.6899999999998</c:v>
                </c:pt>
                <c:pt idx="1651">
                  <c:v>2122.62</c:v>
                </c:pt>
                <c:pt idx="1652">
                  <c:v>1526.81</c:v>
                </c:pt>
                <c:pt idx="1653">
                  <c:v>3890</c:v>
                </c:pt>
                <c:pt idx="1654">
                  <c:v>2076.89</c:v>
                </c:pt>
                <c:pt idx="1655">
                  <c:v>1947.8000000000002</c:v>
                </c:pt>
                <c:pt idx="1656">
                  <c:v>843.71000000000026</c:v>
                </c:pt>
                <c:pt idx="1657">
                  <c:v>2201.06</c:v>
                </c:pt>
                <c:pt idx="1658">
                  <c:v>1938.79</c:v>
                </c:pt>
                <c:pt idx="1659">
                  <c:v>1519.4</c:v>
                </c:pt>
                <c:pt idx="1660">
                  <c:v>3655.39</c:v>
                </c:pt>
                <c:pt idx="1661">
                  <c:v>2535.9799999999996</c:v>
                </c:pt>
                <c:pt idx="1662">
                  <c:v>3216.13</c:v>
                </c:pt>
                <c:pt idx="1663">
                  <c:v>3476.2299999999996</c:v>
                </c:pt>
                <c:pt idx="1664">
                  <c:v>3649.71</c:v>
                </c:pt>
                <c:pt idx="1665">
                  <c:v>4214.38</c:v>
                </c:pt>
                <c:pt idx="1666">
                  <c:v>2747.5699999999997</c:v>
                </c:pt>
                <c:pt idx="1667">
                  <c:v>1929.7800000000002</c:v>
                </c:pt>
                <c:pt idx="1668">
                  <c:v>2658.49</c:v>
                </c:pt>
                <c:pt idx="1669">
                  <c:v>2547.0099999999998</c:v>
                </c:pt>
                <c:pt idx="1670">
                  <c:v>3473.13</c:v>
                </c:pt>
                <c:pt idx="1671">
                  <c:v>4311.99</c:v>
                </c:pt>
                <c:pt idx="1672">
                  <c:v>2221.5</c:v>
                </c:pt>
                <c:pt idx="1673">
                  <c:v>3121.04</c:v>
                </c:pt>
                <c:pt idx="1674">
                  <c:v>2791.6000000000004</c:v>
                </c:pt>
                <c:pt idx="1675">
                  <c:v>3028.2000000000003</c:v>
                </c:pt>
                <c:pt idx="1676">
                  <c:v>3159.58</c:v>
                </c:pt>
                <c:pt idx="1677">
                  <c:v>1911.08</c:v>
                </c:pt>
                <c:pt idx="1678">
                  <c:v>1367</c:v>
                </c:pt>
                <c:pt idx="1679">
                  <c:v>2978.0399999999995</c:v>
                </c:pt>
                <c:pt idx="1680">
                  <c:v>2496.5100000000002</c:v>
                </c:pt>
                <c:pt idx="1681">
                  <c:v>2799.7000000000007</c:v>
                </c:pt>
                <c:pt idx="1682">
                  <c:v>1120.8700000000001</c:v>
                </c:pt>
                <c:pt idx="1683">
                  <c:v>3473.79</c:v>
                </c:pt>
                <c:pt idx="1684">
                  <c:v>3153.4799999999996</c:v>
                </c:pt>
                <c:pt idx="1685">
                  <c:v>4048.46</c:v>
                </c:pt>
                <c:pt idx="1686">
                  <c:v>2173.3599999999997</c:v>
                </c:pt>
                <c:pt idx="1687">
                  <c:v>2793.8100000000004</c:v>
                </c:pt>
                <c:pt idx="1688">
                  <c:v>4829.3999999999996</c:v>
                </c:pt>
                <c:pt idx="1689">
                  <c:v>2633.5</c:v>
                </c:pt>
                <c:pt idx="1690">
                  <c:v>3952.8899999999994</c:v>
                </c:pt>
                <c:pt idx="1691">
                  <c:v>2201.58</c:v>
                </c:pt>
                <c:pt idx="1692">
                  <c:v>2095.77</c:v>
                </c:pt>
                <c:pt idx="1693">
                  <c:v>4073.2</c:v>
                </c:pt>
                <c:pt idx="1694">
                  <c:v>2666.0600000000004</c:v>
                </c:pt>
                <c:pt idx="1695">
                  <c:v>3084.76</c:v>
                </c:pt>
                <c:pt idx="1696">
                  <c:v>2729.79</c:v>
                </c:pt>
                <c:pt idx="1697">
                  <c:v>1355.24</c:v>
                </c:pt>
                <c:pt idx="1698">
                  <c:v>2033.0099999999998</c:v>
                </c:pt>
                <c:pt idx="1699">
                  <c:v>2127.6400000000003</c:v>
                </c:pt>
                <c:pt idx="1700">
                  <c:v>1831.51</c:v>
                </c:pt>
                <c:pt idx="1701">
                  <c:v>2294.25</c:v>
                </c:pt>
                <c:pt idx="1702">
                  <c:v>2340.7199999999993</c:v>
                </c:pt>
                <c:pt idx="1703">
                  <c:v>3180.6400000000003</c:v>
                </c:pt>
                <c:pt idx="1704">
                  <c:v>1243.6499999999999</c:v>
                </c:pt>
                <c:pt idx="1705">
                  <c:v>2119.4300000000003</c:v>
                </c:pt>
                <c:pt idx="1706">
                  <c:v>2616.7999999999997</c:v>
                </c:pt>
                <c:pt idx="1707">
                  <c:v>1340.1099999999997</c:v>
                </c:pt>
                <c:pt idx="1708">
                  <c:v>4416.71</c:v>
                </c:pt>
                <c:pt idx="1709">
                  <c:v>2358.9899999999998</c:v>
                </c:pt>
                <c:pt idx="1710">
                  <c:v>1152.3599999999999</c:v>
                </c:pt>
                <c:pt idx="1711">
                  <c:v>2379.5699999999997</c:v>
                </c:pt>
                <c:pt idx="1712">
                  <c:v>2394.94</c:v>
                </c:pt>
                <c:pt idx="1713">
                  <c:v>2353.1099999999997</c:v>
                </c:pt>
                <c:pt idx="1714">
                  <c:v>3358.2800000000007</c:v>
                </c:pt>
                <c:pt idx="1715">
                  <c:v>3638.8400000000006</c:v>
                </c:pt>
                <c:pt idx="1716">
                  <c:v>1728.39</c:v>
                </c:pt>
                <c:pt idx="1717">
                  <c:v>3366.5600000000004</c:v>
                </c:pt>
                <c:pt idx="1718">
                  <c:v>4552.1000000000004</c:v>
                </c:pt>
                <c:pt idx="1719">
                  <c:v>5117.96</c:v>
                </c:pt>
                <c:pt idx="1720">
                  <c:v>4920.8799999999992</c:v>
                </c:pt>
                <c:pt idx="1721">
                  <c:v>4441.6099999999997</c:v>
                </c:pt>
                <c:pt idx="1722">
                  <c:v>5294.75</c:v>
                </c:pt>
                <c:pt idx="1723">
                  <c:v>2316.5100000000002</c:v>
                </c:pt>
                <c:pt idx="1724">
                  <c:v>2597.46</c:v>
                </c:pt>
                <c:pt idx="1725">
                  <c:v>1798.1999999999998</c:v>
                </c:pt>
                <c:pt idx="1726">
                  <c:v>563.36999999999989</c:v>
                </c:pt>
                <c:pt idx="1727">
                  <c:v>2534.3300000000004</c:v>
                </c:pt>
                <c:pt idx="1728">
                  <c:v>5742.1900000000005</c:v>
                </c:pt>
                <c:pt idx="1729">
                  <c:v>2329.4900000000002</c:v>
                </c:pt>
                <c:pt idx="1730">
                  <c:v>5494.9100000000008</c:v>
                </c:pt>
                <c:pt idx="1731">
                  <c:v>2780.7200000000003</c:v>
                </c:pt>
                <c:pt idx="1732">
                  <c:v>2946.42</c:v>
                </c:pt>
                <c:pt idx="1733">
                  <c:v>2699.8999999999996</c:v>
                </c:pt>
                <c:pt idx="1734">
                  <c:v>5034.16</c:v>
                </c:pt>
                <c:pt idx="1735">
                  <c:v>2204.4799999999996</c:v>
                </c:pt>
                <c:pt idx="1736">
                  <c:v>683.63000000000011</c:v>
                </c:pt>
                <c:pt idx="1737">
                  <c:v>4627.3500000000004</c:v>
                </c:pt>
                <c:pt idx="1738">
                  <c:v>2935.3700000000003</c:v>
                </c:pt>
                <c:pt idx="1739">
                  <c:v>2365.2400000000002</c:v>
                </c:pt>
                <c:pt idx="1740">
                  <c:v>3187.8399999999997</c:v>
                </c:pt>
                <c:pt idx="1741">
                  <c:v>2166.17</c:v>
                </c:pt>
                <c:pt idx="1742">
                  <c:v>2658.87</c:v>
                </c:pt>
                <c:pt idx="1743">
                  <c:v>2957.0299999999997</c:v>
                </c:pt>
                <c:pt idx="1744">
                  <c:v>2498.8399999999997</c:v>
                </c:pt>
                <c:pt idx="1745">
                  <c:v>4304.1099999999997</c:v>
                </c:pt>
                <c:pt idx="1746">
                  <c:v>3865.6800000000007</c:v>
                </c:pt>
                <c:pt idx="1747">
                  <c:v>3692.0900000000006</c:v>
                </c:pt>
                <c:pt idx="1748">
                  <c:v>3157.5899999999997</c:v>
                </c:pt>
                <c:pt idx="1749">
                  <c:v>2187.0899999999997</c:v>
                </c:pt>
                <c:pt idx="1750">
                  <c:v>2338.2099999999996</c:v>
                </c:pt>
                <c:pt idx="1751">
                  <c:v>2193.5500000000002</c:v>
                </c:pt>
                <c:pt idx="1752">
                  <c:v>1107.9499999999998</c:v>
                </c:pt>
                <c:pt idx="1753">
                  <c:v>2455.9300000000003</c:v>
                </c:pt>
                <c:pt idx="1754">
                  <c:v>4926.57</c:v>
                </c:pt>
                <c:pt idx="1755">
                  <c:v>2626.74</c:v>
                </c:pt>
                <c:pt idx="1756">
                  <c:v>4086.21</c:v>
                </c:pt>
                <c:pt idx="1757">
                  <c:v>4054.4800000000009</c:v>
                </c:pt>
                <c:pt idx="1758">
                  <c:v>5001.71</c:v>
                </c:pt>
                <c:pt idx="1759">
                  <c:v>3186.63</c:v>
                </c:pt>
                <c:pt idx="1760">
                  <c:v>2020.7300000000002</c:v>
                </c:pt>
                <c:pt idx="1761">
                  <c:v>3618.01</c:v>
                </c:pt>
                <c:pt idx="1762">
                  <c:v>5296.7999999999993</c:v>
                </c:pt>
                <c:pt idx="1763">
                  <c:v>2127.59</c:v>
                </c:pt>
                <c:pt idx="1764">
                  <c:v>3388.8199999999997</c:v>
                </c:pt>
                <c:pt idx="1765">
                  <c:v>2071.9899999999998</c:v>
                </c:pt>
                <c:pt idx="1766">
                  <c:v>1008.7100000000002</c:v>
                </c:pt>
                <c:pt idx="1767">
                  <c:v>4404.4000000000005</c:v>
                </c:pt>
                <c:pt idx="1768">
                  <c:v>3101.72</c:v>
                </c:pt>
                <c:pt idx="1769">
                  <c:v>9458.1699999999983</c:v>
                </c:pt>
                <c:pt idx="1770">
                  <c:v>3329.97</c:v>
                </c:pt>
                <c:pt idx="1771">
                  <c:v>2692.7</c:v>
                </c:pt>
                <c:pt idx="1772">
                  <c:v>3634.4500000000003</c:v>
                </c:pt>
                <c:pt idx="1773">
                  <c:v>5271.75</c:v>
                </c:pt>
                <c:pt idx="1774">
                  <c:v>2123.2600000000002</c:v>
                </c:pt>
                <c:pt idx="1775">
                  <c:v>1511.2</c:v>
                </c:pt>
                <c:pt idx="1776">
                  <c:v>4647.130000000001</c:v>
                </c:pt>
                <c:pt idx="1777">
                  <c:v>2618</c:v>
                </c:pt>
                <c:pt idx="1778">
                  <c:v>5020.5</c:v>
                </c:pt>
                <c:pt idx="1779">
                  <c:v>4965.4299999999994</c:v>
                </c:pt>
                <c:pt idx="1780">
                  <c:v>3653.6899999999996</c:v>
                </c:pt>
                <c:pt idx="1781">
                  <c:v>3338.3399999999997</c:v>
                </c:pt>
                <c:pt idx="1782">
                  <c:v>3486.14</c:v>
                </c:pt>
                <c:pt idx="1783">
                  <c:v>2304.56</c:v>
                </c:pt>
                <c:pt idx="1784">
                  <c:v>3325.13</c:v>
                </c:pt>
                <c:pt idx="1785">
                  <c:v>3952.1500000000005</c:v>
                </c:pt>
                <c:pt idx="1786">
                  <c:v>5625.17</c:v>
                </c:pt>
                <c:pt idx="1787">
                  <c:v>3045.5999999999995</c:v>
                </c:pt>
                <c:pt idx="1788">
                  <c:v>2750.24</c:v>
                </c:pt>
                <c:pt idx="1789">
                  <c:v>2781.88</c:v>
                </c:pt>
                <c:pt idx="1790">
                  <c:v>3292.4000000000005</c:v>
                </c:pt>
                <c:pt idx="1791">
                  <c:v>2560.37</c:v>
                </c:pt>
                <c:pt idx="1792">
                  <c:v>3600.2600000000007</c:v>
                </c:pt>
                <c:pt idx="1793">
                  <c:v>2102.9900000000002</c:v>
                </c:pt>
                <c:pt idx="1794">
                  <c:v>3488.7900000000004</c:v>
                </c:pt>
                <c:pt idx="1795">
                  <c:v>4063.59</c:v>
                </c:pt>
                <c:pt idx="1796">
                  <c:v>3918.11</c:v>
                </c:pt>
                <c:pt idx="1797">
                  <c:v>2715.28</c:v>
                </c:pt>
                <c:pt idx="1798">
                  <c:v>4087.0400000000004</c:v>
                </c:pt>
                <c:pt idx="1799">
                  <c:v>3533.3600000000006</c:v>
                </c:pt>
                <c:pt idx="1800">
                  <c:v>4389.7300000000005</c:v>
                </c:pt>
                <c:pt idx="1801">
                  <c:v>2632.1600000000003</c:v>
                </c:pt>
                <c:pt idx="1802">
                  <c:v>2795.7700000000004</c:v>
                </c:pt>
                <c:pt idx="1803">
                  <c:v>2339.14</c:v>
                </c:pt>
                <c:pt idx="1804">
                  <c:v>1761.4599999999998</c:v>
                </c:pt>
                <c:pt idx="1805">
                  <c:v>3920.83</c:v>
                </c:pt>
                <c:pt idx="1806">
                  <c:v>5387.05</c:v>
                </c:pt>
                <c:pt idx="1807">
                  <c:v>1821.0300000000002</c:v>
                </c:pt>
                <c:pt idx="1808">
                  <c:v>2098.52</c:v>
                </c:pt>
                <c:pt idx="1809">
                  <c:v>5665.7899999999991</c:v>
                </c:pt>
                <c:pt idx="1810">
                  <c:v>2901.1899999999996</c:v>
                </c:pt>
                <c:pt idx="1811">
                  <c:v>2566.27</c:v>
                </c:pt>
                <c:pt idx="1812">
                  <c:v>3583.46</c:v>
                </c:pt>
                <c:pt idx="1813">
                  <c:v>2891.59</c:v>
                </c:pt>
                <c:pt idx="1814">
                  <c:v>2143.39</c:v>
                </c:pt>
                <c:pt idx="1815">
                  <c:v>3446.07</c:v>
                </c:pt>
                <c:pt idx="1816">
                  <c:v>2600.44</c:v>
                </c:pt>
                <c:pt idx="1817">
                  <c:v>4580.3500000000004</c:v>
                </c:pt>
                <c:pt idx="1818">
                  <c:v>3493.8</c:v>
                </c:pt>
                <c:pt idx="1819">
                  <c:v>4661.9599999999991</c:v>
                </c:pt>
                <c:pt idx="1820">
                  <c:v>2488.5299999999997</c:v>
                </c:pt>
                <c:pt idx="1821">
                  <c:v>2098.59</c:v>
                </c:pt>
                <c:pt idx="1822">
                  <c:v>2326.08</c:v>
                </c:pt>
                <c:pt idx="1823">
                  <c:v>1767.3899999999999</c:v>
                </c:pt>
                <c:pt idx="1824">
                  <c:v>1220.6100000000001</c:v>
                </c:pt>
                <c:pt idx="1825">
                  <c:v>2516.35</c:v>
                </c:pt>
                <c:pt idx="1826">
                  <c:v>2904.69</c:v>
                </c:pt>
                <c:pt idx="1827">
                  <c:v>5753.88</c:v>
                </c:pt>
                <c:pt idx="1828">
                  <c:v>2729</c:v>
                </c:pt>
                <c:pt idx="1829">
                  <c:v>3308.0899999999997</c:v>
                </c:pt>
                <c:pt idx="1830">
                  <c:v>5393.05</c:v>
                </c:pt>
                <c:pt idx="1831">
                  <c:v>3008.86</c:v>
                </c:pt>
                <c:pt idx="1832">
                  <c:v>2894.8500000000004</c:v>
                </c:pt>
                <c:pt idx="1833">
                  <c:v>2244.1899999999996</c:v>
                </c:pt>
                <c:pt idx="1834">
                  <c:v>5218.2</c:v>
                </c:pt>
                <c:pt idx="1835">
                  <c:v>812.72</c:v>
                </c:pt>
                <c:pt idx="1836">
                  <c:v>3650.5</c:v>
                </c:pt>
                <c:pt idx="1837">
                  <c:v>2215.5600000000004</c:v>
                </c:pt>
                <c:pt idx="1838">
                  <c:v>7109.3999999999987</c:v>
                </c:pt>
                <c:pt idx="1839">
                  <c:v>3368.2000000000003</c:v>
                </c:pt>
                <c:pt idx="1840">
                  <c:v>3777.5299999999997</c:v>
                </c:pt>
                <c:pt idx="1841">
                  <c:v>1857.27</c:v>
                </c:pt>
                <c:pt idx="1842">
                  <c:v>3970.03</c:v>
                </c:pt>
                <c:pt idx="1843">
                  <c:v>2695.4</c:v>
                </c:pt>
                <c:pt idx="1844">
                  <c:v>4151.8600000000006</c:v>
                </c:pt>
                <c:pt idx="1845">
                  <c:v>1246.1099999999997</c:v>
                </c:pt>
                <c:pt idx="1846">
                  <c:v>1779.1599999999999</c:v>
                </c:pt>
                <c:pt idx="1847">
                  <c:v>5391.71</c:v>
                </c:pt>
                <c:pt idx="1848">
                  <c:v>2121.6099999999997</c:v>
                </c:pt>
                <c:pt idx="1849">
                  <c:v>3894.51</c:v>
                </c:pt>
                <c:pt idx="1850">
                  <c:v>2271.9300000000003</c:v>
                </c:pt>
                <c:pt idx="1851">
                  <c:v>4457.4799999999996</c:v>
                </c:pt>
                <c:pt idx="1852">
                  <c:v>3155.8099999999995</c:v>
                </c:pt>
                <c:pt idx="1853">
                  <c:v>4423.8</c:v>
                </c:pt>
                <c:pt idx="1854">
                  <c:v>3184.33</c:v>
                </c:pt>
                <c:pt idx="1855">
                  <c:v>3627.1699999999996</c:v>
                </c:pt>
                <c:pt idx="1856">
                  <c:v>1813.12</c:v>
                </c:pt>
                <c:pt idx="1857">
                  <c:v>3819</c:v>
                </c:pt>
                <c:pt idx="1858">
                  <c:v>3295.6499999999996</c:v>
                </c:pt>
                <c:pt idx="1859">
                  <c:v>3239.48</c:v>
                </c:pt>
                <c:pt idx="1860">
                  <c:v>2893.2</c:v>
                </c:pt>
                <c:pt idx="1861">
                  <c:v>1746.5500000000002</c:v>
                </c:pt>
                <c:pt idx="1862">
                  <c:v>2795.75</c:v>
                </c:pt>
                <c:pt idx="1863">
                  <c:v>5081.3000000000011</c:v>
                </c:pt>
                <c:pt idx="1864">
                  <c:v>3028.8399999999992</c:v>
                </c:pt>
                <c:pt idx="1865">
                  <c:v>5811.3</c:v>
                </c:pt>
                <c:pt idx="1866">
                  <c:v>4600.24</c:v>
                </c:pt>
                <c:pt idx="1867">
                  <c:v>2506.27</c:v>
                </c:pt>
                <c:pt idx="1868">
                  <c:v>3320.09</c:v>
                </c:pt>
                <c:pt idx="1869">
                  <c:v>2372.09</c:v>
                </c:pt>
                <c:pt idx="1870">
                  <c:v>4284.21</c:v>
                </c:pt>
                <c:pt idx="1871">
                  <c:v>2708.6000000000004</c:v>
                </c:pt>
                <c:pt idx="1872">
                  <c:v>2289.0600000000004</c:v>
                </c:pt>
                <c:pt idx="1873">
                  <c:v>4499.38</c:v>
                </c:pt>
                <c:pt idx="1874">
                  <c:v>4743.6999999999989</c:v>
                </c:pt>
                <c:pt idx="1875">
                  <c:v>5534.8300000000008</c:v>
                </c:pt>
                <c:pt idx="1876">
                  <c:v>4796.9599999999991</c:v>
                </c:pt>
                <c:pt idx="1877">
                  <c:v>2770.8500000000004</c:v>
                </c:pt>
                <c:pt idx="1878">
                  <c:v>1274.48</c:v>
                </c:pt>
                <c:pt idx="1879">
                  <c:v>4066.2400000000002</c:v>
                </c:pt>
                <c:pt idx="1880">
                  <c:v>4144.1900000000005</c:v>
                </c:pt>
                <c:pt idx="1881">
                  <c:v>1414.17</c:v>
                </c:pt>
                <c:pt idx="1882">
                  <c:v>2121.73</c:v>
                </c:pt>
                <c:pt idx="1883">
                  <c:v>2981.5200000000009</c:v>
                </c:pt>
                <c:pt idx="1884">
                  <c:v>3644.49</c:v>
                </c:pt>
                <c:pt idx="1885">
                  <c:v>1740.6100000000001</c:v>
                </c:pt>
                <c:pt idx="1886">
                  <c:v>2183.71</c:v>
                </c:pt>
                <c:pt idx="1887">
                  <c:v>2178.4399999999996</c:v>
                </c:pt>
                <c:pt idx="1888">
                  <c:v>3250.13</c:v>
                </c:pt>
                <c:pt idx="1889">
                  <c:v>3830.6800000000003</c:v>
                </c:pt>
                <c:pt idx="1890">
                  <c:v>943.93000000000006</c:v>
                </c:pt>
                <c:pt idx="1891">
                  <c:v>4207.5</c:v>
                </c:pt>
                <c:pt idx="1892">
                  <c:v>2655.6</c:v>
                </c:pt>
                <c:pt idx="1893">
                  <c:v>4803.1000000000004</c:v>
                </c:pt>
                <c:pt idx="1894">
                  <c:v>3600.94</c:v>
                </c:pt>
                <c:pt idx="1895">
                  <c:v>2463.79</c:v>
                </c:pt>
                <c:pt idx="1896">
                  <c:v>2136.87</c:v>
                </c:pt>
                <c:pt idx="1897">
                  <c:v>1087.02</c:v>
                </c:pt>
                <c:pt idx="1898">
                  <c:v>1449.4399999999998</c:v>
                </c:pt>
                <c:pt idx="1899">
                  <c:v>3660.0600000000004</c:v>
                </c:pt>
                <c:pt idx="1900">
                  <c:v>2535.63</c:v>
                </c:pt>
                <c:pt idx="1901">
                  <c:v>3260.3199999999997</c:v>
                </c:pt>
                <c:pt idx="1902">
                  <c:v>2475.2799999999997</c:v>
                </c:pt>
                <c:pt idx="1903">
                  <c:v>1137.94</c:v>
                </c:pt>
                <c:pt idx="1904">
                  <c:v>4450.8500000000004</c:v>
                </c:pt>
                <c:pt idx="1905">
                  <c:v>3112.6900000000005</c:v>
                </c:pt>
                <c:pt idx="1906">
                  <c:v>2753.3199999999997</c:v>
                </c:pt>
                <c:pt idx="1907">
                  <c:v>3359.09</c:v>
                </c:pt>
                <c:pt idx="1908">
                  <c:v>2723.99</c:v>
                </c:pt>
                <c:pt idx="1909">
                  <c:v>1658.4500000000003</c:v>
                </c:pt>
                <c:pt idx="1910">
                  <c:v>899.97</c:v>
                </c:pt>
                <c:pt idx="1911">
                  <c:v>3595.32</c:v>
                </c:pt>
                <c:pt idx="1912">
                  <c:v>1972.0299999999997</c:v>
                </c:pt>
                <c:pt idx="1913">
                  <c:v>4574.0999999999995</c:v>
                </c:pt>
                <c:pt idx="1914">
                  <c:v>1785.8300000000002</c:v>
                </c:pt>
                <c:pt idx="1915">
                  <c:v>3451.83</c:v>
                </c:pt>
                <c:pt idx="1916">
                  <c:v>5174.4399999999996</c:v>
                </c:pt>
                <c:pt idx="1917">
                  <c:v>4173.67</c:v>
                </c:pt>
                <c:pt idx="1918">
                  <c:v>958.31000000000006</c:v>
                </c:pt>
                <c:pt idx="1919">
                  <c:v>2539.7100000000005</c:v>
                </c:pt>
                <c:pt idx="1920">
                  <c:v>3329.4700000000003</c:v>
                </c:pt>
                <c:pt idx="1921">
                  <c:v>4314.8900000000003</c:v>
                </c:pt>
                <c:pt idx="1922">
                  <c:v>2437.2300000000005</c:v>
                </c:pt>
                <c:pt idx="1923">
                  <c:v>2008.23</c:v>
                </c:pt>
                <c:pt idx="1924">
                  <c:v>1455.3799999999999</c:v>
                </c:pt>
                <c:pt idx="1925">
                  <c:v>2323.92</c:v>
                </c:pt>
                <c:pt idx="1926">
                  <c:v>4540.57</c:v>
                </c:pt>
                <c:pt idx="1927">
                  <c:v>1110.0199999999998</c:v>
                </c:pt>
                <c:pt idx="1928">
                  <c:v>2068.61</c:v>
                </c:pt>
                <c:pt idx="1929">
                  <c:v>1584.5</c:v>
                </c:pt>
                <c:pt idx="1930">
                  <c:v>2951.0199999999995</c:v>
                </c:pt>
                <c:pt idx="1931">
                  <c:v>1540.08</c:v>
                </c:pt>
                <c:pt idx="1932">
                  <c:v>2422.29</c:v>
                </c:pt>
                <c:pt idx="1933">
                  <c:v>3940.48</c:v>
                </c:pt>
                <c:pt idx="1934">
                  <c:v>2424.5300000000002</c:v>
                </c:pt>
                <c:pt idx="1935">
                  <c:v>6148.619999999999</c:v>
                </c:pt>
                <c:pt idx="1936">
                  <c:v>4352.37</c:v>
                </c:pt>
                <c:pt idx="1937">
                  <c:v>2321.0600000000004</c:v>
                </c:pt>
                <c:pt idx="1938">
                  <c:v>5486.0999999999995</c:v>
                </c:pt>
                <c:pt idx="1939">
                  <c:v>3092.39</c:v>
                </c:pt>
                <c:pt idx="1940">
                  <c:v>1835.1799999999998</c:v>
                </c:pt>
                <c:pt idx="1941">
                  <c:v>3581.0000000000005</c:v>
                </c:pt>
                <c:pt idx="1942">
                  <c:v>5101.1200000000008</c:v>
                </c:pt>
                <c:pt idx="1943">
                  <c:v>3595.9100000000003</c:v>
                </c:pt>
                <c:pt idx="1944">
                  <c:v>3417.4200000000005</c:v>
                </c:pt>
                <c:pt idx="1945">
                  <c:v>5170.9500000000007</c:v>
                </c:pt>
                <c:pt idx="1946">
                  <c:v>3745.36</c:v>
                </c:pt>
                <c:pt idx="1947">
                  <c:v>1905.1600000000003</c:v>
                </c:pt>
                <c:pt idx="1948">
                  <c:v>4638.66</c:v>
                </c:pt>
                <c:pt idx="1949">
                  <c:v>3853.4200000000005</c:v>
                </c:pt>
                <c:pt idx="1950">
                  <c:v>3581.3399999999997</c:v>
                </c:pt>
                <c:pt idx="1951">
                  <c:v>2935.6800000000003</c:v>
                </c:pt>
                <c:pt idx="1952">
                  <c:v>4576.53</c:v>
                </c:pt>
                <c:pt idx="1953">
                  <c:v>4881.55</c:v>
                </c:pt>
                <c:pt idx="1954">
                  <c:v>3307.4800000000005</c:v>
                </c:pt>
                <c:pt idx="1955">
                  <c:v>3792.12</c:v>
                </c:pt>
                <c:pt idx="1956">
                  <c:v>4563.95</c:v>
                </c:pt>
                <c:pt idx="1957">
                  <c:v>2396.6999999999994</c:v>
                </c:pt>
                <c:pt idx="1958">
                  <c:v>4268.3200000000006</c:v>
                </c:pt>
                <c:pt idx="1959">
                  <c:v>3277.86</c:v>
                </c:pt>
                <c:pt idx="1960">
                  <c:v>2529.62</c:v>
                </c:pt>
                <c:pt idx="1961">
                  <c:v>3233.0899999999997</c:v>
                </c:pt>
                <c:pt idx="1962">
                  <c:v>3684.7</c:v>
                </c:pt>
                <c:pt idx="1963">
                  <c:v>1917.0099999999995</c:v>
                </c:pt>
                <c:pt idx="1964">
                  <c:v>3727.0600000000004</c:v>
                </c:pt>
                <c:pt idx="1965">
                  <c:v>6362.47</c:v>
                </c:pt>
                <c:pt idx="1966">
                  <c:v>3423.12</c:v>
                </c:pt>
                <c:pt idx="1967">
                  <c:v>4565.33</c:v>
                </c:pt>
                <c:pt idx="1968">
                  <c:v>2331.52</c:v>
                </c:pt>
                <c:pt idx="1969">
                  <c:v>2251.36</c:v>
                </c:pt>
                <c:pt idx="1970">
                  <c:v>2530.6</c:v>
                </c:pt>
                <c:pt idx="1971">
                  <c:v>3022.9899999999993</c:v>
                </c:pt>
                <c:pt idx="1972">
                  <c:v>2071.14</c:v>
                </c:pt>
                <c:pt idx="1973">
                  <c:v>2962.76</c:v>
                </c:pt>
                <c:pt idx="1974">
                  <c:v>3446.83</c:v>
                </c:pt>
                <c:pt idx="1975">
                  <c:v>2827.6600000000003</c:v>
                </c:pt>
                <c:pt idx="1976">
                  <c:v>3641.91</c:v>
                </c:pt>
                <c:pt idx="1977">
                  <c:v>3172.63</c:v>
                </c:pt>
                <c:pt idx="1978">
                  <c:v>7651.0199999999986</c:v>
                </c:pt>
                <c:pt idx="1979">
                  <c:v>4154.0199999999995</c:v>
                </c:pt>
                <c:pt idx="1980">
                  <c:v>6738.66</c:v>
                </c:pt>
                <c:pt idx="1981">
                  <c:v>3818.36</c:v>
                </c:pt>
                <c:pt idx="1982">
                  <c:v>4320.2999999999993</c:v>
                </c:pt>
                <c:pt idx="1983">
                  <c:v>5353.5700000000006</c:v>
                </c:pt>
                <c:pt idx="1984">
                  <c:v>3362.5500000000011</c:v>
                </c:pt>
                <c:pt idx="1985">
                  <c:v>1627.2200000000003</c:v>
                </c:pt>
                <c:pt idx="1986">
                  <c:v>4428.5099999999993</c:v>
                </c:pt>
                <c:pt idx="1987">
                  <c:v>2662.39</c:v>
                </c:pt>
                <c:pt idx="1988">
                  <c:v>2779.96</c:v>
                </c:pt>
                <c:pt idx="1989">
                  <c:v>2624.36</c:v>
                </c:pt>
                <c:pt idx="1990">
                  <c:v>5880.33</c:v>
                </c:pt>
                <c:pt idx="1991">
                  <c:v>2991.52</c:v>
                </c:pt>
                <c:pt idx="1992">
                  <c:v>2901.9700000000003</c:v>
                </c:pt>
                <c:pt idx="1993">
                  <c:v>3361.1</c:v>
                </c:pt>
                <c:pt idx="1994">
                  <c:v>5354.43</c:v>
                </c:pt>
                <c:pt idx="1995">
                  <c:v>1507.2999999999997</c:v>
                </c:pt>
                <c:pt idx="1996">
                  <c:v>3372.1299999999997</c:v>
                </c:pt>
                <c:pt idx="1997">
                  <c:v>3759.2799999999997</c:v>
                </c:pt>
                <c:pt idx="1998">
                  <c:v>1942.36</c:v>
                </c:pt>
                <c:pt idx="1999">
                  <c:v>3706.41</c:v>
                </c:pt>
                <c:pt idx="2000">
                  <c:v>5227.9799999999996</c:v>
                </c:pt>
                <c:pt idx="2001">
                  <c:v>3451.34</c:v>
                </c:pt>
                <c:pt idx="2002">
                  <c:v>2828.17</c:v>
                </c:pt>
                <c:pt idx="2003">
                  <c:v>4439.4800000000005</c:v>
                </c:pt>
                <c:pt idx="2004">
                  <c:v>2744.36</c:v>
                </c:pt>
                <c:pt idx="2005">
                  <c:v>2670.1499999999996</c:v>
                </c:pt>
                <c:pt idx="2006">
                  <c:v>3695.6400000000003</c:v>
                </c:pt>
                <c:pt idx="2007">
                  <c:v>5042</c:v>
                </c:pt>
                <c:pt idx="2008">
                  <c:v>3622.1000000000004</c:v>
                </c:pt>
                <c:pt idx="2009">
                  <c:v>2827.73</c:v>
                </c:pt>
                <c:pt idx="2010">
                  <c:v>4865.49</c:v>
                </c:pt>
                <c:pt idx="2011">
                  <c:v>2595.16</c:v>
                </c:pt>
                <c:pt idx="2012">
                  <c:v>4960.3599999999997</c:v>
                </c:pt>
                <c:pt idx="2013">
                  <c:v>2882.84</c:v>
                </c:pt>
                <c:pt idx="2014">
                  <c:v>2514.96</c:v>
                </c:pt>
                <c:pt idx="2015">
                  <c:v>3918.1499999999996</c:v>
                </c:pt>
                <c:pt idx="2016">
                  <c:v>2137.4499999999998</c:v>
                </c:pt>
                <c:pt idx="2017">
                  <c:v>2459.73</c:v>
                </c:pt>
                <c:pt idx="2018">
                  <c:v>2266.6599999999994</c:v>
                </c:pt>
                <c:pt idx="2019">
                  <c:v>4977.7699999999995</c:v>
                </c:pt>
                <c:pt idx="2020">
                  <c:v>1039.0299999999997</c:v>
                </c:pt>
                <c:pt idx="2021">
                  <c:v>4456.95</c:v>
                </c:pt>
                <c:pt idx="2022">
                  <c:v>4077.2599999999998</c:v>
                </c:pt>
                <c:pt idx="2023">
                  <c:v>4503.3500000000004</c:v>
                </c:pt>
                <c:pt idx="2024">
                  <c:v>3793.8100000000004</c:v>
                </c:pt>
                <c:pt idx="2025">
                  <c:v>6524.34</c:v>
                </c:pt>
                <c:pt idx="2026">
                  <c:v>7566.25</c:v>
                </c:pt>
                <c:pt idx="2027">
                  <c:v>2620.7399999999998</c:v>
                </c:pt>
                <c:pt idx="2028">
                  <c:v>3921.2599999999998</c:v>
                </c:pt>
                <c:pt idx="2029">
                  <c:v>1507.8199999999997</c:v>
                </c:pt>
                <c:pt idx="2030">
                  <c:v>2755.93</c:v>
                </c:pt>
                <c:pt idx="2031">
                  <c:v>4054.85</c:v>
                </c:pt>
                <c:pt idx="2032">
                  <c:v>804.81999999999994</c:v>
                </c:pt>
                <c:pt idx="2033">
                  <c:v>541.13</c:v>
                </c:pt>
                <c:pt idx="2034">
                  <c:v>2134.0999999999995</c:v>
                </c:pt>
                <c:pt idx="2035">
                  <c:v>2957.8500000000004</c:v>
                </c:pt>
                <c:pt idx="2036">
                  <c:v>3725.5699999999997</c:v>
                </c:pt>
                <c:pt idx="2037">
                  <c:v>3456.8000000000006</c:v>
                </c:pt>
                <c:pt idx="2038">
                  <c:v>1912.36</c:v>
                </c:pt>
                <c:pt idx="2039">
                  <c:v>2439.94</c:v>
                </c:pt>
                <c:pt idx="2040">
                  <c:v>3568.73</c:v>
                </c:pt>
                <c:pt idx="2041">
                  <c:v>1345.7500000000002</c:v>
                </c:pt>
                <c:pt idx="2042">
                  <c:v>4239.32</c:v>
                </c:pt>
                <c:pt idx="2043">
                  <c:v>1564.5600000000002</c:v>
                </c:pt>
                <c:pt idx="2044">
                  <c:v>5732.11</c:v>
                </c:pt>
                <c:pt idx="2045">
                  <c:v>2623.56</c:v>
                </c:pt>
                <c:pt idx="2046">
                  <c:v>1731.6299999999999</c:v>
                </c:pt>
                <c:pt idx="2047">
                  <c:v>2436.69</c:v>
                </c:pt>
                <c:pt idx="2048">
                  <c:v>3922.29</c:v>
                </c:pt>
                <c:pt idx="2049">
                  <c:v>2094.59</c:v>
                </c:pt>
                <c:pt idx="2050">
                  <c:v>4047.8299999999995</c:v>
                </c:pt>
                <c:pt idx="2051">
                  <c:v>2390.89</c:v>
                </c:pt>
                <c:pt idx="2052">
                  <c:v>4721.62</c:v>
                </c:pt>
                <c:pt idx="2053">
                  <c:v>3558.4100000000003</c:v>
                </c:pt>
                <c:pt idx="2054">
                  <c:v>3799.8600000000006</c:v>
                </c:pt>
                <c:pt idx="2055">
                  <c:v>4162.97</c:v>
                </c:pt>
                <c:pt idx="2056">
                  <c:v>6140.6599999999989</c:v>
                </c:pt>
                <c:pt idx="2057">
                  <c:v>4941.1799999999994</c:v>
                </c:pt>
                <c:pt idx="2058">
                  <c:v>5006.9799999999996</c:v>
                </c:pt>
                <c:pt idx="2059">
                  <c:v>3867.7400000000007</c:v>
                </c:pt>
                <c:pt idx="2060">
                  <c:v>5879.97</c:v>
                </c:pt>
                <c:pt idx="2061">
                  <c:v>2175.54</c:v>
                </c:pt>
                <c:pt idx="2062">
                  <c:v>3454.88</c:v>
                </c:pt>
                <c:pt idx="2063">
                  <c:v>3660.4800000000005</c:v>
                </c:pt>
                <c:pt idx="2064">
                  <c:v>4647.42</c:v>
                </c:pt>
                <c:pt idx="2065">
                  <c:v>2293.67</c:v>
                </c:pt>
                <c:pt idx="2066">
                  <c:v>2997.5600000000004</c:v>
                </c:pt>
                <c:pt idx="2067">
                  <c:v>2385.0700000000002</c:v>
                </c:pt>
                <c:pt idx="2068">
                  <c:v>2289.21</c:v>
                </c:pt>
                <c:pt idx="2069">
                  <c:v>3900.3199999999997</c:v>
                </c:pt>
                <c:pt idx="2070">
                  <c:v>1710.28</c:v>
                </c:pt>
                <c:pt idx="2071">
                  <c:v>1160.21</c:v>
                </c:pt>
                <c:pt idx="2072">
                  <c:v>2230.2199999999998</c:v>
                </c:pt>
                <c:pt idx="2073">
                  <c:v>4268.17</c:v>
                </c:pt>
                <c:pt idx="2074">
                  <c:v>2495.4300000000003</c:v>
                </c:pt>
                <c:pt idx="2075">
                  <c:v>2672.77</c:v>
                </c:pt>
                <c:pt idx="2076">
                  <c:v>3071.34</c:v>
                </c:pt>
                <c:pt idx="2077">
                  <c:v>1539.6000000000001</c:v>
                </c:pt>
                <c:pt idx="2078">
                  <c:v>5907.85</c:v>
                </c:pt>
                <c:pt idx="2079">
                  <c:v>4828.5400000000009</c:v>
                </c:pt>
                <c:pt idx="2080">
                  <c:v>1251.33</c:v>
                </c:pt>
                <c:pt idx="2081">
                  <c:v>3051.9300000000003</c:v>
                </c:pt>
                <c:pt idx="2082">
                  <c:v>4735.32</c:v>
                </c:pt>
                <c:pt idx="2083">
                  <c:v>1679.5299999999997</c:v>
                </c:pt>
                <c:pt idx="2084">
                  <c:v>4144.05</c:v>
                </c:pt>
                <c:pt idx="2085">
                  <c:v>3604.1400000000003</c:v>
                </c:pt>
                <c:pt idx="2086">
                  <c:v>2177.6800000000003</c:v>
                </c:pt>
                <c:pt idx="2087">
                  <c:v>2722.7200000000003</c:v>
                </c:pt>
                <c:pt idx="2088">
                  <c:v>3821.2700000000004</c:v>
                </c:pt>
                <c:pt idx="2089">
                  <c:v>2198.5600000000004</c:v>
                </c:pt>
                <c:pt idx="2090">
                  <c:v>3649.92</c:v>
                </c:pt>
                <c:pt idx="2091">
                  <c:v>1783.37</c:v>
                </c:pt>
                <c:pt idx="2092">
                  <c:v>2318.8900000000003</c:v>
                </c:pt>
                <c:pt idx="2093">
                  <c:v>5378.6</c:v>
                </c:pt>
                <c:pt idx="2094">
                  <c:v>2557.62</c:v>
                </c:pt>
                <c:pt idx="2095">
                  <c:v>3344.13</c:v>
                </c:pt>
                <c:pt idx="2096">
                  <c:v>5688.2899999999991</c:v>
                </c:pt>
                <c:pt idx="2097">
                  <c:v>3131.5100000000007</c:v>
                </c:pt>
                <c:pt idx="2098">
                  <c:v>4438.4699999999993</c:v>
                </c:pt>
                <c:pt idx="2099">
                  <c:v>5235.79</c:v>
                </c:pt>
                <c:pt idx="2100">
                  <c:v>3140.01</c:v>
                </c:pt>
                <c:pt idx="2101">
                  <c:v>3142.7499999999995</c:v>
                </c:pt>
                <c:pt idx="2102">
                  <c:v>2842.4700000000003</c:v>
                </c:pt>
                <c:pt idx="2103">
                  <c:v>3013.77</c:v>
                </c:pt>
                <c:pt idx="2104">
                  <c:v>2605.09</c:v>
                </c:pt>
                <c:pt idx="2105">
                  <c:v>1292.2299999999998</c:v>
                </c:pt>
                <c:pt idx="2106">
                  <c:v>4962.2</c:v>
                </c:pt>
                <c:pt idx="2107">
                  <c:v>3222.9900000000002</c:v>
                </c:pt>
                <c:pt idx="2108">
                  <c:v>4675.9699999999993</c:v>
                </c:pt>
                <c:pt idx="2109">
                  <c:v>3796.7000000000003</c:v>
                </c:pt>
                <c:pt idx="2110">
                  <c:v>2724.93</c:v>
                </c:pt>
                <c:pt idx="2111">
                  <c:v>2978.25</c:v>
                </c:pt>
                <c:pt idx="2112">
                  <c:v>1853.8600000000001</c:v>
                </c:pt>
                <c:pt idx="2113">
                  <c:v>1792.39</c:v>
                </c:pt>
                <c:pt idx="2114">
                  <c:v>3903.57</c:v>
                </c:pt>
                <c:pt idx="2115">
                  <c:v>409.80000000000007</c:v>
                </c:pt>
                <c:pt idx="2116">
                  <c:v>4388.13</c:v>
                </c:pt>
                <c:pt idx="2117">
                  <c:v>2615.46</c:v>
                </c:pt>
                <c:pt idx="2118">
                  <c:v>2619.54</c:v>
                </c:pt>
                <c:pt idx="2119">
                  <c:v>3040.06</c:v>
                </c:pt>
                <c:pt idx="2120">
                  <c:v>2580.59</c:v>
                </c:pt>
                <c:pt idx="2121">
                  <c:v>4455.63</c:v>
                </c:pt>
                <c:pt idx="2122">
                  <c:v>2587.7999999999997</c:v>
                </c:pt>
                <c:pt idx="2123">
                  <c:v>2439.35</c:v>
                </c:pt>
                <c:pt idx="2124">
                  <c:v>2757.2299999999996</c:v>
                </c:pt>
                <c:pt idx="2125">
                  <c:v>2067.4700000000003</c:v>
                </c:pt>
                <c:pt idx="2126">
                  <c:v>3506.5400000000004</c:v>
                </c:pt>
                <c:pt idx="2127">
                  <c:v>4181</c:v>
                </c:pt>
                <c:pt idx="2128">
                  <c:v>2157.2399999999998</c:v>
                </c:pt>
                <c:pt idx="2129">
                  <c:v>1698.99</c:v>
                </c:pt>
                <c:pt idx="2130">
                  <c:v>2774.48</c:v>
                </c:pt>
                <c:pt idx="2131">
                  <c:v>2136.1800000000003</c:v>
                </c:pt>
                <c:pt idx="2132">
                  <c:v>5681.2999999999993</c:v>
                </c:pt>
                <c:pt idx="2133">
                  <c:v>1594.34</c:v>
                </c:pt>
                <c:pt idx="2134">
                  <c:v>2222.37</c:v>
                </c:pt>
                <c:pt idx="2135">
                  <c:v>2467.1400000000003</c:v>
                </c:pt>
                <c:pt idx="2136">
                  <c:v>3065.02</c:v>
                </c:pt>
                <c:pt idx="2137">
                  <c:v>4622.41</c:v>
                </c:pt>
                <c:pt idx="2138">
                  <c:v>3044.7999999999997</c:v>
                </c:pt>
                <c:pt idx="2139">
                  <c:v>4292.3500000000004</c:v>
                </c:pt>
                <c:pt idx="2140">
                  <c:v>5495.54</c:v>
                </c:pt>
                <c:pt idx="2141">
                  <c:v>2095.2199999999998</c:v>
                </c:pt>
                <c:pt idx="2142">
                  <c:v>5483</c:v>
                </c:pt>
                <c:pt idx="2143">
                  <c:v>5839.22</c:v>
                </c:pt>
                <c:pt idx="2144">
                  <c:v>4895.55</c:v>
                </c:pt>
                <c:pt idx="2145">
                  <c:v>4017.66</c:v>
                </c:pt>
                <c:pt idx="2146">
                  <c:v>3931.13</c:v>
                </c:pt>
                <c:pt idx="2147">
                  <c:v>2795.7900000000004</c:v>
                </c:pt>
                <c:pt idx="2148">
                  <c:v>4375.2700000000004</c:v>
                </c:pt>
                <c:pt idx="2149">
                  <c:v>5174.88</c:v>
                </c:pt>
                <c:pt idx="2150">
                  <c:v>1500.81</c:v>
                </c:pt>
                <c:pt idx="2151">
                  <c:v>2394.8200000000006</c:v>
                </c:pt>
                <c:pt idx="2152">
                  <c:v>4527.9400000000005</c:v>
                </c:pt>
                <c:pt idx="2153">
                  <c:v>2943.8799999999997</c:v>
                </c:pt>
                <c:pt idx="2154">
                  <c:v>3337.8700000000003</c:v>
                </c:pt>
                <c:pt idx="2155">
                  <c:v>4760.68</c:v>
                </c:pt>
                <c:pt idx="2156">
                  <c:v>3039.47</c:v>
                </c:pt>
                <c:pt idx="2157">
                  <c:v>2772.3099999999995</c:v>
                </c:pt>
                <c:pt idx="2158">
                  <c:v>2814.87</c:v>
                </c:pt>
                <c:pt idx="2159">
                  <c:v>4116.13</c:v>
                </c:pt>
                <c:pt idx="2160">
                  <c:v>1950.52</c:v>
                </c:pt>
                <c:pt idx="2161">
                  <c:v>5280.35</c:v>
                </c:pt>
                <c:pt idx="2162">
                  <c:v>2995.1800000000003</c:v>
                </c:pt>
                <c:pt idx="2163">
                  <c:v>6233.3</c:v>
                </c:pt>
                <c:pt idx="2164">
                  <c:v>3420.58</c:v>
                </c:pt>
                <c:pt idx="2165">
                  <c:v>4177.84</c:v>
                </c:pt>
                <c:pt idx="2166">
                  <c:v>1922.1899999999998</c:v>
                </c:pt>
                <c:pt idx="2167">
                  <c:v>3307.1099999999997</c:v>
                </c:pt>
                <c:pt idx="2168">
                  <c:v>3411.6199999999994</c:v>
                </c:pt>
                <c:pt idx="2169">
                  <c:v>2718.29</c:v>
                </c:pt>
                <c:pt idx="2170">
                  <c:v>6153</c:v>
                </c:pt>
                <c:pt idx="2171">
                  <c:v>1112.7300000000002</c:v>
                </c:pt>
                <c:pt idx="2172">
                  <c:v>2743.41</c:v>
                </c:pt>
                <c:pt idx="2173">
                  <c:v>1185.7600000000002</c:v>
                </c:pt>
                <c:pt idx="2174">
                  <c:v>4558.55</c:v>
                </c:pt>
                <c:pt idx="2175">
                  <c:v>5278.02</c:v>
                </c:pt>
                <c:pt idx="2176">
                  <c:v>2638.92</c:v>
                </c:pt>
                <c:pt idx="2177">
                  <c:v>4117.49</c:v>
                </c:pt>
                <c:pt idx="2178">
                  <c:v>3954</c:v>
                </c:pt>
                <c:pt idx="2179">
                  <c:v>5373.63</c:v>
                </c:pt>
                <c:pt idx="2180">
                  <c:v>1914.9099999999999</c:v>
                </c:pt>
                <c:pt idx="2181">
                  <c:v>2345.94</c:v>
                </c:pt>
                <c:pt idx="2182">
                  <c:v>3646.67</c:v>
                </c:pt>
                <c:pt idx="2183">
                  <c:v>5055.7299999999996</c:v>
                </c:pt>
                <c:pt idx="2184">
                  <c:v>2554.4900000000002</c:v>
                </c:pt>
                <c:pt idx="2185">
                  <c:v>2066.4899999999998</c:v>
                </c:pt>
                <c:pt idx="2186">
                  <c:v>1548.6499999999996</c:v>
                </c:pt>
                <c:pt idx="2187">
                  <c:v>3489.3300000000004</c:v>
                </c:pt>
                <c:pt idx="2188">
                  <c:v>2561.67</c:v>
                </c:pt>
                <c:pt idx="2189">
                  <c:v>1700.5500000000002</c:v>
                </c:pt>
                <c:pt idx="2190">
                  <c:v>3777.2599999999998</c:v>
                </c:pt>
                <c:pt idx="2191">
                  <c:v>1458.81</c:v>
                </c:pt>
                <c:pt idx="2192">
                  <c:v>4595.0700000000006</c:v>
                </c:pt>
                <c:pt idx="2193">
                  <c:v>2388.19</c:v>
                </c:pt>
                <c:pt idx="2194">
                  <c:v>6234.87</c:v>
                </c:pt>
                <c:pt idx="2195">
                  <c:v>2422.7199999999998</c:v>
                </c:pt>
                <c:pt idx="2196">
                  <c:v>2998.0299999999997</c:v>
                </c:pt>
                <c:pt idx="2197">
                  <c:v>2573.0400000000004</c:v>
                </c:pt>
                <c:pt idx="2198">
                  <c:v>2602.5200000000004</c:v>
                </c:pt>
                <c:pt idx="2199">
                  <c:v>2035.0200000000002</c:v>
                </c:pt>
                <c:pt idx="2200">
                  <c:v>3216.01</c:v>
                </c:pt>
                <c:pt idx="2201">
                  <c:v>6440.130000000001</c:v>
                </c:pt>
                <c:pt idx="2202">
                  <c:v>4124.12</c:v>
                </c:pt>
                <c:pt idx="2203">
                  <c:v>1886.6</c:v>
                </c:pt>
                <c:pt idx="2204">
                  <c:v>3194.93</c:v>
                </c:pt>
                <c:pt idx="2205">
                  <c:v>1629.2499999999998</c:v>
                </c:pt>
                <c:pt idx="2206">
                  <c:v>5802.7699999999986</c:v>
                </c:pt>
                <c:pt idx="2207">
                  <c:v>2857.68</c:v>
                </c:pt>
                <c:pt idx="2208">
                  <c:v>3575.9</c:v>
                </c:pt>
                <c:pt idx="2209">
                  <c:v>3084.65</c:v>
                </c:pt>
                <c:pt idx="2210">
                  <c:v>2741.29</c:v>
                </c:pt>
                <c:pt idx="2211">
                  <c:v>5502.82</c:v>
                </c:pt>
                <c:pt idx="2212">
                  <c:v>2308.56</c:v>
                </c:pt>
                <c:pt idx="2213">
                  <c:v>3082.9000000000005</c:v>
                </c:pt>
                <c:pt idx="2214">
                  <c:v>3708.87</c:v>
                </c:pt>
                <c:pt idx="2215">
                  <c:v>4916.08</c:v>
                </c:pt>
                <c:pt idx="2216">
                  <c:v>2760.9900000000002</c:v>
                </c:pt>
                <c:pt idx="2217">
                  <c:v>2861.6299999999997</c:v>
                </c:pt>
                <c:pt idx="2218">
                  <c:v>3164.13</c:v>
                </c:pt>
                <c:pt idx="2219">
                  <c:v>2323.16</c:v>
                </c:pt>
                <c:pt idx="2220">
                  <c:v>1273.0800000000002</c:v>
                </c:pt>
                <c:pt idx="2221">
                  <c:v>3460.3300000000004</c:v>
                </c:pt>
                <c:pt idx="2222">
                  <c:v>2168.41</c:v>
                </c:pt>
                <c:pt idx="2223">
                  <c:v>2532.4</c:v>
                </c:pt>
                <c:pt idx="2224">
                  <c:v>1496.78</c:v>
                </c:pt>
                <c:pt idx="2225">
                  <c:v>4344.71</c:v>
                </c:pt>
                <c:pt idx="2226">
                  <c:v>4681.8500000000004</c:v>
                </c:pt>
                <c:pt idx="2227">
                  <c:v>2346.62</c:v>
                </c:pt>
                <c:pt idx="2228">
                  <c:v>5001</c:v>
                </c:pt>
                <c:pt idx="2229">
                  <c:v>2362.31</c:v>
                </c:pt>
                <c:pt idx="2230">
                  <c:v>2261.79</c:v>
                </c:pt>
                <c:pt idx="2231">
                  <c:v>3386.57</c:v>
                </c:pt>
                <c:pt idx="2232">
                  <c:v>1768.67</c:v>
                </c:pt>
                <c:pt idx="2233">
                  <c:v>1935.5100000000002</c:v>
                </c:pt>
                <c:pt idx="2234">
                  <c:v>2762.5299999999997</c:v>
                </c:pt>
                <c:pt idx="2235">
                  <c:v>5322.5599999999995</c:v>
                </c:pt>
                <c:pt idx="2236">
                  <c:v>4449.68</c:v>
                </c:pt>
                <c:pt idx="2237">
                  <c:v>4250.46</c:v>
                </c:pt>
                <c:pt idx="2238">
                  <c:v>2969.0400000000004</c:v>
                </c:pt>
                <c:pt idx="2239">
                  <c:v>3092.1400000000003</c:v>
                </c:pt>
                <c:pt idx="2240">
                  <c:v>4430.6400000000012</c:v>
                </c:pt>
                <c:pt idx="2241">
                  <c:v>1521.43</c:v>
                </c:pt>
                <c:pt idx="2242">
                  <c:v>2082.46</c:v>
                </c:pt>
                <c:pt idx="2243">
                  <c:v>2561.12</c:v>
                </c:pt>
                <c:pt idx="2244">
                  <c:v>2799.26</c:v>
                </c:pt>
                <c:pt idx="2245">
                  <c:v>5824.4800000000005</c:v>
                </c:pt>
                <c:pt idx="2246">
                  <c:v>1163.92</c:v>
                </c:pt>
                <c:pt idx="2247">
                  <c:v>2364.5100000000002</c:v>
                </c:pt>
                <c:pt idx="2248">
                  <c:v>1490</c:v>
                </c:pt>
                <c:pt idx="2249">
                  <c:v>5796.16</c:v>
                </c:pt>
                <c:pt idx="2250">
                  <c:v>3138.49</c:v>
                </c:pt>
                <c:pt idx="2251">
                  <c:v>2464.61</c:v>
                </c:pt>
                <c:pt idx="2252">
                  <c:v>4752.7</c:v>
                </c:pt>
                <c:pt idx="2253">
                  <c:v>1800.7200000000003</c:v>
                </c:pt>
                <c:pt idx="2254">
                  <c:v>4003.36</c:v>
                </c:pt>
                <c:pt idx="2255">
                  <c:v>4779.07</c:v>
                </c:pt>
                <c:pt idx="2256">
                  <c:v>2672.28</c:v>
                </c:pt>
                <c:pt idx="2257">
                  <c:v>2684.47</c:v>
                </c:pt>
                <c:pt idx="2258">
                  <c:v>5599.079999999999</c:v>
                </c:pt>
                <c:pt idx="2259">
                  <c:v>4387.16</c:v>
                </c:pt>
                <c:pt idx="2260">
                  <c:v>2050.66</c:v>
                </c:pt>
                <c:pt idx="2261">
                  <c:v>4462.32</c:v>
                </c:pt>
                <c:pt idx="2262">
                  <c:v>3847.02</c:v>
                </c:pt>
                <c:pt idx="2263">
                  <c:v>4669.3</c:v>
                </c:pt>
                <c:pt idx="2264">
                  <c:v>3350.1400000000003</c:v>
                </c:pt>
                <c:pt idx="2265">
                  <c:v>3713.5199999999995</c:v>
                </c:pt>
                <c:pt idx="2266">
                  <c:v>2109.2799999999997</c:v>
                </c:pt>
                <c:pt idx="2267">
                  <c:v>3128.74</c:v>
                </c:pt>
                <c:pt idx="2268">
                  <c:v>3864.46</c:v>
                </c:pt>
                <c:pt idx="2269">
                  <c:v>5577.0600000000013</c:v>
                </c:pt>
                <c:pt idx="2270">
                  <c:v>2341.29</c:v>
                </c:pt>
                <c:pt idx="2271">
                  <c:v>1766.48</c:v>
                </c:pt>
                <c:pt idx="2272">
                  <c:v>5135</c:v>
                </c:pt>
                <c:pt idx="2273">
                  <c:v>2779.5800000000004</c:v>
                </c:pt>
                <c:pt idx="2274">
                  <c:v>4297.8499999999995</c:v>
                </c:pt>
                <c:pt idx="2275">
                  <c:v>2265.96</c:v>
                </c:pt>
                <c:pt idx="2276">
                  <c:v>2193.04</c:v>
                </c:pt>
                <c:pt idx="2277">
                  <c:v>2644.4399999999996</c:v>
                </c:pt>
                <c:pt idx="2278">
                  <c:v>3728.88</c:v>
                </c:pt>
                <c:pt idx="2279">
                  <c:v>3147.3300000000004</c:v>
                </c:pt>
                <c:pt idx="2280">
                  <c:v>1785.8600000000001</c:v>
                </c:pt>
                <c:pt idx="2281">
                  <c:v>3540.0299999999997</c:v>
                </c:pt>
                <c:pt idx="2282">
                  <c:v>4337.38</c:v>
                </c:pt>
                <c:pt idx="2283">
                  <c:v>3543.38</c:v>
                </c:pt>
                <c:pt idx="2284">
                  <c:v>4376.1499999999996</c:v>
                </c:pt>
                <c:pt idx="2285">
                  <c:v>3274.2500000000009</c:v>
                </c:pt>
                <c:pt idx="2286">
                  <c:v>2823.12</c:v>
                </c:pt>
                <c:pt idx="2287">
                  <c:v>5294.27</c:v>
                </c:pt>
                <c:pt idx="2288">
                  <c:v>4768.28</c:v>
                </c:pt>
                <c:pt idx="2289">
                  <c:v>4332.1900000000005</c:v>
                </c:pt>
                <c:pt idx="2290">
                  <c:v>5417.83</c:v>
                </c:pt>
                <c:pt idx="2291">
                  <c:v>4098.21</c:v>
                </c:pt>
                <c:pt idx="2292">
                  <c:v>1275.2399999999998</c:v>
                </c:pt>
                <c:pt idx="2293">
                  <c:v>4254.2400000000007</c:v>
                </c:pt>
                <c:pt idx="2294">
                  <c:v>2295.2200000000003</c:v>
                </c:pt>
                <c:pt idx="2295">
                  <c:v>2990.73</c:v>
                </c:pt>
                <c:pt idx="2296">
                  <c:v>4902.21</c:v>
                </c:pt>
                <c:pt idx="2297">
                  <c:v>2587.0100000000002</c:v>
                </c:pt>
                <c:pt idx="2298">
                  <c:v>2621.55</c:v>
                </c:pt>
                <c:pt idx="2299">
                  <c:v>4054.2499999999995</c:v>
                </c:pt>
                <c:pt idx="2300">
                  <c:v>4549.5</c:v>
                </c:pt>
                <c:pt idx="2301">
                  <c:v>3377.12</c:v>
                </c:pt>
                <c:pt idx="2302">
                  <c:v>3140.3</c:v>
                </c:pt>
                <c:pt idx="2303">
                  <c:v>5522.51</c:v>
                </c:pt>
                <c:pt idx="2304">
                  <c:v>4065.3500000000004</c:v>
                </c:pt>
                <c:pt idx="2305">
                  <c:v>5409.1200000000008</c:v>
                </c:pt>
                <c:pt idx="2306">
                  <c:v>3547.6800000000003</c:v>
                </c:pt>
                <c:pt idx="2307">
                  <c:v>3014.88</c:v>
                </c:pt>
                <c:pt idx="2308">
                  <c:v>9633.409999999998</c:v>
                </c:pt>
                <c:pt idx="2309">
                  <c:v>1688.33</c:v>
                </c:pt>
                <c:pt idx="2310">
                  <c:v>4410.07</c:v>
                </c:pt>
                <c:pt idx="2311">
                  <c:v>2558.6999999999998</c:v>
                </c:pt>
                <c:pt idx="2312">
                  <c:v>4913.16</c:v>
                </c:pt>
                <c:pt idx="2313">
                  <c:v>3193.3199999999997</c:v>
                </c:pt>
                <c:pt idx="2314">
                  <c:v>4019.05</c:v>
                </c:pt>
                <c:pt idx="2315">
                  <c:v>6780.95</c:v>
                </c:pt>
                <c:pt idx="2316">
                  <c:v>3476.9399999999996</c:v>
                </c:pt>
                <c:pt idx="2317">
                  <c:v>4625.21</c:v>
                </c:pt>
                <c:pt idx="2318">
                  <c:v>3842.0699999999997</c:v>
                </c:pt>
                <c:pt idx="2319">
                  <c:v>4141.68</c:v>
                </c:pt>
                <c:pt idx="2320">
                  <c:v>3631.6000000000004</c:v>
                </c:pt>
                <c:pt idx="2321">
                  <c:v>5509.67</c:v>
                </c:pt>
                <c:pt idx="2322">
                  <c:v>4539.8999999999996</c:v>
                </c:pt>
                <c:pt idx="2323">
                  <c:v>6897.92</c:v>
                </c:pt>
                <c:pt idx="2324">
                  <c:v>2700.88</c:v>
                </c:pt>
                <c:pt idx="2325">
                  <c:v>4744.1899999999996</c:v>
                </c:pt>
                <c:pt idx="2326">
                  <c:v>3632.18</c:v>
                </c:pt>
                <c:pt idx="2327">
                  <c:v>4465.08</c:v>
                </c:pt>
                <c:pt idx="2328">
                  <c:v>4404.67</c:v>
                </c:pt>
                <c:pt idx="2329">
                  <c:v>3320.1000000000004</c:v>
                </c:pt>
                <c:pt idx="2330">
                  <c:v>2343.71</c:v>
                </c:pt>
                <c:pt idx="2331">
                  <c:v>3971.4599999999996</c:v>
                </c:pt>
                <c:pt idx="2332">
                  <c:v>8326.369999999999</c:v>
                </c:pt>
                <c:pt idx="2333">
                  <c:v>3428.15</c:v>
                </c:pt>
                <c:pt idx="2334">
                  <c:v>4724.04</c:v>
                </c:pt>
                <c:pt idx="2335">
                  <c:v>3290.2599999999998</c:v>
                </c:pt>
                <c:pt idx="2336">
                  <c:v>3236.3199999999997</c:v>
                </c:pt>
                <c:pt idx="2337">
                  <c:v>1657.4499999999998</c:v>
                </c:pt>
                <c:pt idx="2338">
                  <c:v>5025.3100000000013</c:v>
                </c:pt>
                <c:pt idx="2339">
                  <c:v>4597.74</c:v>
                </c:pt>
                <c:pt idx="2340">
                  <c:v>938.49999999999977</c:v>
                </c:pt>
                <c:pt idx="2341">
                  <c:v>3643.0299999999997</c:v>
                </c:pt>
                <c:pt idx="2342">
                  <c:v>2177.9300000000003</c:v>
                </c:pt>
                <c:pt idx="2343">
                  <c:v>5027.369999999999</c:v>
                </c:pt>
                <c:pt idx="2344">
                  <c:v>4525.1899999999996</c:v>
                </c:pt>
                <c:pt idx="2345">
                  <c:v>7388.6</c:v>
                </c:pt>
                <c:pt idx="2346">
                  <c:v>2789.25</c:v>
                </c:pt>
                <c:pt idx="2347">
                  <c:v>3171.14</c:v>
                </c:pt>
                <c:pt idx="2348">
                  <c:v>3807.4599999999996</c:v>
                </c:pt>
                <c:pt idx="2349">
                  <c:v>4738.75</c:v>
                </c:pt>
                <c:pt idx="2350">
                  <c:v>3829.7</c:v>
                </c:pt>
                <c:pt idx="2351">
                  <c:v>2813.6600000000003</c:v>
                </c:pt>
                <c:pt idx="2352">
                  <c:v>3850.3199999999997</c:v>
                </c:pt>
                <c:pt idx="2353">
                  <c:v>1890.57</c:v>
                </c:pt>
                <c:pt idx="2354">
                  <c:v>2907.28</c:v>
                </c:pt>
                <c:pt idx="2355">
                  <c:v>2307.7800000000002</c:v>
                </c:pt>
                <c:pt idx="2356">
                  <c:v>1172.1000000000001</c:v>
                </c:pt>
                <c:pt idx="2357">
                  <c:v>2735.71</c:v>
                </c:pt>
                <c:pt idx="2358">
                  <c:v>4982.41</c:v>
                </c:pt>
                <c:pt idx="2359">
                  <c:v>2024.5299999999997</c:v>
                </c:pt>
                <c:pt idx="2360">
                  <c:v>4175.1500000000005</c:v>
                </c:pt>
                <c:pt idx="2361">
                  <c:v>6447.1500000000005</c:v>
                </c:pt>
                <c:pt idx="2362">
                  <c:v>4223.29</c:v>
                </c:pt>
                <c:pt idx="2363">
                  <c:v>3513.0200000000004</c:v>
                </c:pt>
                <c:pt idx="2364">
                  <c:v>1931.1299999999997</c:v>
                </c:pt>
                <c:pt idx="2365">
                  <c:v>1258.0999999999999</c:v>
                </c:pt>
                <c:pt idx="2366">
                  <c:v>2754.81</c:v>
                </c:pt>
                <c:pt idx="2367">
                  <c:v>2991.8599999999997</c:v>
                </c:pt>
                <c:pt idx="2368">
                  <c:v>3293.38</c:v>
                </c:pt>
                <c:pt idx="2369">
                  <c:v>3535.5600000000004</c:v>
                </c:pt>
                <c:pt idx="2370">
                  <c:v>3148.1000000000004</c:v>
                </c:pt>
                <c:pt idx="2371">
                  <c:v>3378.35</c:v>
                </c:pt>
                <c:pt idx="2372">
                  <c:v>3717.21</c:v>
                </c:pt>
                <c:pt idx="2373">
                  <c:v>3328.45</c:v>
                </c:pt>
                <c:pt idx="2374">
                  <c:v>4418.8999999999996</c:v>
                </c:pt>
                <c:pt idx="2375">
                  <c:v>2724.29</c:v>
                </c:pt>
                <c:pt idx="2376">
                  <c:v>5192.72</c:v>
                </c:pt>
                <c:pt idx="2377">
                  <c:v>4222.63</c:v>
                </c:pt>
                <c:pt idx="2378">
                  <c:v>3873</c:v>
                </c:pt>
                <c:pt idx="2379">
                  <c:v>4375.9800000000005</c:v>
                </c:pt>
                <c:pt idx="2380">
                  <c:v>5428.9400000000005</c:v>
                </c:pt>
                <c:pt idx="2381">
                  <c:v>1879.14</c:v>
                </c:pt>
                <c:pt idx="2382">
                  <c:v>6431.6900000000005</c:v>
                </c:pt>
                <c:pt idx="2383">
                  <c:v>6579.619999999999</c:v>
                </c:pt>
                <c:pt idx="2384">
                  <c:v>3182.99</c:v>
                </c:pt>
                <c:pt idx="2385">
                  <c:v>4480.09</c:v>
                </c:pt>
                <c:pt idx="2386">
                  <c:v>2862.3300000000008</c:v>
                </c:pt>
                <c:pt idx="2387">
                  <c:v>3828.7400000000002</c:v>
                </c:pt>
                <c:pt idx="2388">
                  <c:v>4228.66</c:v>
                </c:pt>
                <c:pt idx="2389">
                  <c:v>4248.67</c:v>
                </c:pt>
                <c:pt idx="2390">
                  <c:v>3815.9300000000003</c:v>
                </c:pt>
                <c:pt idx="2391">
                  <c:v>8330.0899999999983</c:v>
                </c:pt>
                <c:pt idx="2392">
                  <c:v>2912.6499999999996</c:v>
                </c:pt>
                <c:pt idx="2393">
                  <c:v>4261</c:v>
                </c:pt>
                <c:pt idx="2394">
                  <c:v>4067.6500000000005</c:v>
                </c:pt>
                <c:pt idx="2395">
                  <c:v>4868.8700000000008</c:v>
                </c:pt>
                <c:pt idx="2396">
                  <c:v>1370.37</c:v>
                </c:pt>
                <c:pt idx="2397">
                  <c:v>2880.1000000000004</c:v>
                </c:pt>
                <c:pt idx="2398">
                  <c:v>4164.21</c:v>
                </c:pt>
                <c:pt idx="2399">
                  <c:v>3337.1600000000003</c:v>
                </c:pt>
                <c:pt idx="2400">
                  <c:v>5502.1100000000006</c:v>
                </c:pt>
                <c:pt idx="2401">
                  <c:v>6038.5199999999995</c:v>
                </c:pt>
                <c:pt idx="2402">
                  <c:v>3812.2699999999991</c:v>
                </c:pt>
                <c:pt idx="2403">
                  <c:v>3609.0899999999997</c:v>
                </c:pt>
                <c:pt idx="2404">
                  <c:v>1429.3600000000001</c:v>
                </c:pt>
                <c:pt idx="2405">
                  <c:v>2344</c:v>
                </c:pt>
                <c:pt idx="2406">
                  <c:v>2867</c:v>
                </c:pt>
                <c:pt idx="2407">
                  <c:v>2353.4900000000002</c:v>
                </c:pt>
                <c:pt idx="2408">
                  <c:v>6764.67</c:v>
                </c:pt>
                <c:pt idx="2409">
                  <c:v>2923.29</c:v>
                </c:pt>
                <c:pt idx="2410">
                  <c:v>2884.1899999999996</c:v>
                </c:pt>
                <c:pt idx="2411">
                  <c:v>3601.96</c:v>
                </c:pt>
                <c:pt idx="2412">
                  <c:v>3933.79</c:v>
                </c:pt>
                <c:pt idx="2413">
                  <c:v>1313.78</c:v>
                </c:pt>
                <c:pt idx="2414">
                  <c:v>7562.6799999999985</c:v>
                </c:pt>
                <c:pt idx="2415">
                  <c:v>5259</c:v>
                </c:pt>
                <c:pt idx="2416">
                  <c:v>2830.94</c:v>
                </c:pt>
                <c:pt idx="2417">
                  <c:v>3954.42</c:v>
                </c:pt>
                <c:pt idx="2418">
                  <c:v>2242.1199999999994</c:v>
                </c:pt>
                <c:pt idx="2419">
                  <c:v>2349.2900000000004</c:v>
                </c:pt>
                <c:pt idx="2420">
                  <c:v>1529.0100000000002</c:v>
                </c:pt>
                <c:pt idx="2421">
                  <c:v>3632.3</c:v>
                </c:pt>
                <c:pt idx="2422">
                  <c:v>2568.9700000000003</c:v>
                </c:pt>
                <c:pt idx="2423">
                  <c:v>2561.15</c:v>
                </c:pt>
                <c:pt idx="2424">
                  <c:v>5235.7100000000009</c:v>
                </c:pt>
                <c:pt idx="2425">
                  <c:v>5295.09</c:v>
                </c:pt>
                <c:pt idx="2426">
                  <c:v>1733.7900000000002</c:v>
                </c:pt>
                <c:pt idx="2427">
                  <c:v>5961.25</c:v>
                </c:pt>
                <c:pt idx="2428">
                  <c:v>2332.4500000000003</c:v>
                </c:pt>
                <c:pt idx="2429">
                  <c:v>5037.4599999999991</c:v>
                </c:pt>
                <c:pt idx="2430">
                  <c:v>4888.97</c:v>
                </c:pt>
                <c:pt idx="2431">
                  <c:v>6128.8600000000006</c:v>
                </c:pt>
                <c:pt idx="2432">
                  <c:v>4318.2</c:v>
                </c:pt>
                <c:pt idx="2433">
                  <c:v>1126.0699999999997</c:v>
                </c:pt>
                <c:pt idx="2434">
                  <c:v>5490.29</c:v>
                </c:pt>
                <c:pt idx="2435">
                  <c:v>3270.6099999999997</c:v>
                </c:pt>
                <c:pt idx="2436">
                  <c:v>1500.4900000000002</c:v>
                </c:pt>
                <c:pt idx="2437">
                  <c:v>1795.2999999999997</c:v>
                </c:pt>
                <c:pt idx="2438">
                  <c:v>1844.56</c:v>
                </c:pt>
                <c:pt idx="2439">
                  <c:v>2596.2300000000005</c:v>
                </c:pt>
                <c:pt idx="2440">
                  <c:v>4548.3100000000004</c:v>
                </c:pt>
                <c:pt idx="2441">
                  <c:v>3436.5000000000005</c:v>
                </c:pt>
                <c:pt idx="2442">
                  <c:v>3342.13</c:v>
                </c:pt>
                <c:pt idx="2443">
                  <c:v>2415.2399999999998</c:v>
                </c:pt>
                <c:pt idx="2444">
                  <c:v>5456.9699999999993</c:v>
                </c:pt>
                <c:pt idx="2445">
                  <c:v>5147.26</c:v>
                </c:pt>
                <c:pt idx="2446">
                  <c:v>1882.9</c:v>
                </c:pt>
                <c:pt idx="2447">
                  <c:v>5957.7799999999988</c:v>
                </c:pt>
                <c:pt idx="2448">
                  <c:v>3500.7400000000007</c:v>
                </c:pt>
                <c:pt idx="2449">
                  <c:v>2398.25</c:v>
                </c:pt>
                <c:pt idx="2450">
                  <c:v>1695.3799999999999</c:v>
                </c:pt>
                <c:pt idx="2451">
                  <c:v>2443.2600000000002</c:v>
                </c:pt>
                <c:pt idx="2452">
                  <c:v>5351.58</c:v>
                </c:pt>
                <c:pt idx="2453">
                  <c:v>3332.6499999999996</c:v>
                </c:pt>
                <c:pt idx="2454">
                  <c:v>2731.9199999999996</c:v>
                </c:pt>
                <c:pt idx="2455">
                  <c:v>2744.3399999999997</c:v>
                </c:pt>
                <c:pt idx="2456">
                  <c:v>2760.28</c:v>
                </c:pt>
                <c:pt idx="2457">
                  <c:v>5649.829999999999</c:v>
                </c:pt>
                <c:pt idx="2458">
                  <c:v>4939.1099999999988</c:v>
                </c:pt>
                <c:pt idx="2459">
                  <c:v>5597.1099999999988</c:v>
                </c:pt>
                <c:pt idx="2460">
                  <c:v>3873.42</c:v>
                </c:pt>
                <c:pt idx="2461">
                  <c:v>2721.1400000000003</c:v>
                </c:pt>
                <c:pt idx="2462">
                  <c:v>3867.3399999999997</c:v>
                </c:pt>
                <c:pt idx="2463">
                  <c:v>861.61999999999989</c:v>
                </c:pt>
                <c:pt idx="2464">
                  <c:v>5393.83</c:v>
                </c:pt>
                <c:pt idx="2465">
                  <c:v>4495.5200000000004</c:v>
                </c:pt>
                <c:pt idx="2466">
                  <c:v>4553.8599999999997</c:v>
                </c:pt>
                <c:pt idx="2467">
                  <c:v>2959.59</c:v>
                </c:pt>
                <c:pt idx="2468">
                  <c:v>5017.329999999999</c:v>
                </c:pt>
                <c:pt idx="2469">
                  <c:v>2330.29</c:v>
                </c:pt>
                <c:pt idx="2470">
                  <c:v>5805.92</c:v>
                </c:pt>
                <c:pt idx="2471">
                  <c:v>2169.36</c:v>
                </c:pt>
                <c:pt idx="2472">
                  <c:v>1825.83</c:v>
                </c:pt>
                <c:pt idx="2473">
                  <c:v>3564.99</c:v>
                </c:pt>
                <c:pt idx="2474">
                  <c:v>5011.3999999999996</c:v>
                </c:pt>
                <c:pt idx="2475">
                  <c:v>3553.83</c:v>
                </c:pt>
                <c:pt idx="2476">
                  <c:v>2314.6000000000004</c:v>
                </c:pt>
                <c:pt idx="2477">
                  <c:v>5083.41</c:v>
                </c:pt>
                <c:pt idx="2478">
                  <c:v>3839.1799999999994</c:v>
                </c:pt>
                <c:pt idx="2479">
                  <c:v>3244.32</c:v>
                </c:pt>
                <c:pt idx="2480">
                  <c:v>2637.4699999999993</c:v>
                </c:pt>
                <c:pt idx="2481">
                  <c:v>2501.8700000000003</c:v>
                </c:pt>
                <c:pt idx="2482">
                  <c:v>2924.48</c:v>
                </c:pt>
                <c:pt idx="2483">
                  <c:v>5171.8900000000003</c:v>
                </c:pt>
                <c:pt idx="2484">
                  <c:v>5636.08</c:v>
                </c:pt>
                <c:pt idx="2485">
                  <c:v>3107.3599999999997</c:v>
                </c:pt>
                <c:pt idx="2486">
                  <c:v>4795.5100000000011</c:v>
                </c:pt>
                <c:pt idx="2487">
                  <c:v>4071.8199999999997</c:v>
                </c:pt>
                <c:pt idx="2488">
                  <c:v>3677</c:v>
                </c:pt>
                <c:pt idx="2489">
                  <c:v>6165.0999999999995</c:v>
                </c:pt>
                <c:pt idx="2490">
                  <c:v>3628.2599999999998</c:v>
                </c:pt>
                <c:pt idx="2491">
                  <c:v>4891.75</c:v>
                </c:pt>
                <c:pt idx="2492">
                  <c:v>2397.39</c:v>
                </c:pt>
                <c:pt idx="2493">
                  <c:v>6150.2499999999991</c:v>
                </c:pt>
                <c:pt idx="2494">
                  <c:v>6051.8700000000008</c:v>
                </c:pt>
                <c:pt idx="2495">
                  <c:v>1871.87</c:v>
                </c:pt>
                <c:pt idx="2496">
                  <c:v>4938.1499999999996</c:v>
                </c:pt>
                <c:pt idx="2497">
                  <c:v>1411.7</c:v>
                </c:pt>
                <c:pt idx="2498">
                  <c:v>4487.5199999999995</c:v>
                </c:pt>
                <c:pt idx="2499">
                  <c:v>3267.4999999999995</c:v>
                </c:pt>
                <c:pt idx="2500">
                  <c:v>2455.5699999999997</c:v>
                </c:pt>
                <c:pt idx="2501">
                  <c:v>3461.08</c:v>
                </c:pt>
                <c:pt idx="2502">
                  <c:v>3476.3600000000006</c:v>
                </c:pt>
                <c:pt idx="2503">
                  <c:v>5432.4</c:v>
                </c:pt>
                <c:pt idx="2504">
                  <c:v>4956.6100000000006</c:v>
                </c:pt>
                <c:pt idx="2505">
                  <c:v>4611.3900000000003</c:v>
                </c:pt>
                <c:pt idx="2506">
                  <c:v>1501.35</c:v>
                </c:pt>
                <c:pt idx="2507">
                  <c:v>2185.44</c:v>
                </c:pt>
                <c:pt idx="2508">
                  <c:v>2769.4500000000003</c:v>
                </c:pt>
                <c:pt idx="2509">
                  <c:v>3889.18</c:v>
                </c:pt>
                <c:pt idx="2510">
                  <c:v>3766.3500000000004</c:v>
                </c:pt>
                <c:pt idx="2511">
                  <c:v>3036.0499999999997</c:v>
                </c:pt>
                <c:pt idx="2512">
                  <c:v>3684.49</c:v>
                </c:pt>
                <c:pt idx="2513">
                  <c:v>3005.33</c:v>
                </c:pt>
                <c:pt idx="2514">
                  <c:v>4448.07</c:v>
                </c:pt>
                <c:pt idx="2515">
                  <c:v>3240.2000000000003</c:v>
                </c:pt>
                <c:pt idx="2516">
                  <c:v>1764.8500000000001</c:v>
                </c:pt>
                <c:pt idx="2517">
                  <c:v>3666.9399999999996</c:v>
                </c:pt>
                <c:pt idx="2518">
                  <c:v>3434.3799999999997</c:v>
                </c:pt>
                <c:pt idx="2519">
                  <c:v>4366.04</c:v>
                </c:pt>
                <c:pt idx="2520">
                  <c:v>3510.7400000000002</c:v>
                </c:pt>
                <c:pt idx="2521">
                  <c:v>2651.76</c:v>
                </c:pt>
                <c:pt idx="2522">
                  <c:v>2934.7599999999998</c:v>
                </c:pt>
                <c:pt idx="2523">
                  <c:v>3130.64</c:v>
                </c:pt>
                <c:pt idx="2524">
                  <c:v>7965.2799999999988</c:v>
                </c:pt>
                <c:pt idx="2525">
                  <c:v>4516.55</c:v>
                </c:pt>
                <c:pt idx="2526">
                  <c:v>3263.7000000000003</c:v>
                </c:pt>
                <c:pt idx="2527">
                  <c:v>3405.78</c:v>
                </c:pt>
                <c:pt idx="2528">
                  <c:v>4515.25</c:v>
                </c:pt>
                <c:pt idx="2529">
                  <c:v>2784</c:v>
                </c:pt>
                <c:pt idx="2530">
                  <c:v>2259.16</c:v>
                </c:pt>
                <c:pt idx="2531">
                  <c:v>4085.48</c:v>
                </c:pt>
                <c:pt idx="2532">
                  <c:v>4572.8899999999994</c:v>
                </c:pt>
                <c:pt idx="2533">
                  <c:v>5159.72</c:v>
                </c:pt>
                <c:pt idx="2534">
                  <c:v>3020.1</c:v>
                </c:pt>
                <c:pt idx="2535">
                  <c:v>4382.2</c:v>
                </c:pt>
                <c:pt idx="2536">
                  <c:v>1914.3899999999999</c:v>
                </c:pt>
                <c:pt idx="2537">
                  <c:v>5018.9800000000005</c:v>
                </c:pt>
                <c:pt idx="2538">
                  <c:v>3349.9900000000002</c:v>
                </c:pt>
                <c:pt idx="2539">
                  <c:v>4045.2000000000007</c:v>
                </c:pt>
                <c:pt idx="2540">
                  <c:v>3637.1699999999996</c:v>
                </c:pt>
                <c:pt idx="2541">
                  <c:v>2502.37</c:v>
                </c:pt>
                <c:pt idx="2542">
                  <c:v>4787.3500000000004</c:v>
                </c:pt>
                <c:pt idx="2543">
                  <c:v>5809.11</c:v>
                </c:pt>
                <c:pt idx="2544">
                  <c:v>4545.8</c:v>
                </c:pt>
                <c:pt idx="2545">
                  <c:v>5107.25</c:v>
                </c:pt>
                <c:pt idx="2546">
                  <c:v>2584.56</c:v>
                </c:pt>
                <c:pt idx="2547">
                  <c:v>4712.24</c:v>
                </c:pt>
                <c:pt idx="2548">
                  <c:v>3586.71</c:v>
                </c:pt>
                <c:pt idx="2549">
                  <c:v>3899.7800000000007</c:v>
                </c:pt>
                <c:pt idx="2550">
                  <c:v>4812.99</c:v>
                </c:pt>
                <c:pt idx="2551">
                  <c:v>7256.08</c:v>
                </c:pt>
                <c:pt idx="2552">
                  <c:v>2665.3</c:v>
                </c:pt>
                <c:pt idx="2553">
                  <c:v>2525.4300000000003</c:v>
                </c:pt>
                <c:pt idx="2554">
                  <c:v>2424.3399999999997</c:v>
                </c:pt>
                <c:pt idx="2555">
                  <c:v>2365.3600000000006</c:v>
                </c:pt>
                <c:pt idx="2556">
                  <c:v>2357.3500000000004</c:v>
                </c:pt>
                <c:pt idx="2557">
                  <c:v>4281.3200000000006</c:v>
                </c:pt>
                <c:pt idx="2558">
                  <c:v>2970.6000000000004</c:v>
                </c:pt>
                <c:pt idx="2559">
                  <c:v>2335.54</c:v>
                </c:pt>
                <c:pt idx="2560">
                  <c:v>4959.6399999999994</c:v>
                </c:pt>
                <c:pt idx="2561">
                  <c:v>3237.25</c:v>
                </c:pt>
                <c:pt idx="2562">
                  <c:v>3648.33</c:v>
                </c:pt>
                <c:pt idx="2563">
                  <c:v>4458.72</c:v>
                </c:pt>
                <c:pt idx="2564">
                  <c:v>5517.2100000000009</c:v>
                </c:pt>
                <c:pt idx="2565">
                  <c:v>3634.98</c:v>
                </c:pt>
                <c:pt idx="2566">
                  <c:v>3588.04</c:v>
                </c:pt>
                <c:pt idx="2567">
                  <c:v>2903.17</c:v>
                </c:pt>
                <c:pt idx="2568">
                  <c:v>3125.4399999999996</c:v>
                </c:pt>
                <c:pt idx="2569">
                  <c:v>4576.76</c:v>
                </c:pt>
                <c:pt idx="2570">
                  <c:v>3934.9900000000002</c:v>
                </c:pt>
                <c:pt idx="2571">
                  <c:v>2990.36</c:v>
                </c:pt>
                <c:pt idx="2572">
                  <c:v>5258.1200000000008</c:v>
                </c:pt>
                <c:pt idx="2573">
                  <c:v>7187.34</c:v>
                </c:pt>
                <c:pt idx="2574">
                  <c:v>3328.51</c:v>
                </c:pt>
                <c:pt idx="2575">
                  <c:v>3631.27</c:v>
                </c:pt>
                <c:pt idx="2576">
                  <c:v>5144.3600000000006</c:v>
                </c:pt>
                <c:pt idx="2577">
                  <c:v>5644.17</c:v>
                </c:pt>
                <c:pt idx="2578">
                  <c:v>3538.4199999999996</c:v>
                </c:pt>
                <c:pt idx="2579">
                  <c:v>2332.59</c:v>
                </c:pt>
                <c:pt idx="2580">
                  <c:v>1719.1599999999999</c:v>
                </c:pt>
                <c:pt idx="2581">
                  <c:v>2501.42</c:v>
                </c:pt>
                <c:pt idx="2582">
                  <c:v>3320.78</c:v>
                </c:pt>
                <c:pt idx="2583">
                  <c:v>4957.3</c:v>
                </c:pt>
                <c:pt idx="2584">
                  <c:v>2338.4499999999998</c:v>
                </c:pt>
                <c:pt idx="2585">
                  <c:v>3957.53</c:v>
                </c:pt>
                <c:pt idx="2586">
                  <c:v>5404.6399999999994</c:v>
                </c:pt>
                <c:pt idx="2587">
                  <c:v>4075.38</c:v>
                </c:pt>
                <c:pt idx="2588">
                  <c:v>4474.63</c:v>
                </c:pt>
                <c:pt idx="2589">
                  <c:v>4735.67</c:v>
                </c:pt>
                <c:pt idx="2590">
                  <c:v>1796.2899999999997</c:v>
                </c:pt>
                <c:pt idx="2591">
                  <c:v>4768.8499999999995</c:v>
                </c:pt>
                <c:pt idx="2592">
                  <c:v>5050.2599999999993</c:v>
                </c:pt>
                <c:pt idx="2593">
                  <c:v>6010.17</c:v>
                </c:pt>
                <c:pt idx="2594">
                  <c:v>4121.7800000000007</c:v>
                </c:pt>
                <c:pt idx="2595">
                  <c:v>4022.41</c:v>
                </c:pt>
                <c:pt idx="2596">
                  <c:v>3627.4799999999996</c:v>
                </c:pt>
                <c:pt idx="2597">
                  <c:v>3707.24</c:v>
                </c:pt>
                <c:pt idx="2598">
                  <c:v>4112.9799999999996</c:v>
                </c:pt>
                <c:pt idx="2599">
                  <c:v>3574.3100000000004</c:v>
                </c:pt>
                <c:pt idx="2600">
                  <c:v>4178.4500000000007</c:v>
                </c:pt>
                <c:pt idx="2601">
                  <c:v>4636.8</c:v>
                </c:pt>
                <c:pt idx="2602">
                  <c:v>5300.04</c:v>
                </c:pt>
                <c:pt idx="2603">
                  <c:v>5641.4700000000012</c:v>
                </c:pt>
                <c:pt idx="2604">
                  <c:v>5231.29</c:v>
                </c:pt>
                <c:pt idx="2605">
                  <c:v>2731.88</c:v>
                </c:pt>
                <c:pt idx="2606">
                  <c:v>1301.4299999999998</c:v>
                </c:pt>
                <c:pt idx="2607">
                  <c:v>5453.86</c:v>
                </c:pt>
                <c:pt idx="2608">
                  <c:v>5387.6500000000005</c:v>
                </c:pt>
                <c:pt idx="2609">
                  <c:v>5593.6</c:v>
                </c:pt>
                <c:pt idx="2610">
                  <c:v>3077.5600000000004</c:v>
                </c:pt>
                <c:pt idx="2611">
                  <c:v>3695.7299999999996</c:v>
                </c:pt>
                <c:pt idx="2612">
                  <c:v>4523.2299999999996</c:v>
                </c:pt>
                <c:pt idx="2613">
                  <c:v>5457.09</c:v>
                </c:pt>
                <c:pt idx="2614">
                  <c:v>2446.1999999999998</c:v>
                </c:pt>
                <c:pt idx="2615">
                  <c:v>2253.09</c:v>
                </c:pt>
                <c:pt idx="2616">
                  <c:v>3058.73</c:v>
                </c:pt>
                <c:pt idx="2617">
                  <c:v>5417.47</c:v>
                </c:pt>
                <c:pt idx="2618">
                  <c:v>3068.18</c:v>
                </c:pt>
                <c:pt idx="2619">
                  <c:v>7756.79</c:v>
                </c:pt>
                <c:pt idx="2620">
                  <c:v>5796.2099999999991</c:v>
                </c:pt>
                <c:pt idx="2621">
                  <c:v>6245.25</c:v>
                </c:pt>
                <c:pt idx="2622">
                  <c:v>2307.2500000000005</c:v>
                </c:pt>
                <c:pt idx="2623">
                  <c:v>1732.2599999999998</c:v>
                </c:pt>
                <c:pt idx="2624">
                  <c:v>3836.24</c:v>
                </c:pt>
                <c:pt idx="2625">
                  <c:v>3632.29</c:v>
                </c:pt>
                <c:pt idx="2626">
                  <c:v>1813.87</c:v>
                </c:pt>
                <c:pt idx="2627">
                  <c:v>3831.16</c:v>
                </c:pt>
                <c:pt idx="2628">
                  <c:v>4600.01</c:v>
                </c:pt>
                <c:pt idx="2629">
                  <c:v>4870.3499999999995</c:v>
                </c:pt>
                <c:pt idx="2630">
                  <c:v>4083.33</c:v>
                </c:pt>
                <c:pt idx="2631">
                  <c:v>2746.9300000000003</c:v>
                </c:pt>
                <c:pt idx="2632">
                  <c:v>3162.3700000000003</c:v>
                </c:pt>
                <c:pt idx="2633">
                  <c:v>1900.9299999999994</c:v>
                </c:pt>
                <c:pt idx="2634">
                  <c:v>3511.36</c:v>
                </c:pt>
                <c:pt idx="2635">
                  <c:v>6559.26</c:v>
                </c:pt>
                <c:pt idx="2636">
                  <c:v>3134.8</c:v>
                </c:pt>
                <c:pt idx="2637">
                  <c:v>3848.2200000000003</c:v>
                </c:pt>
                <c:pt idx="2638">
                  <c:v>3935.0799999999995</c:v>
                </c:pt>
                <c:pt idx="2639">
                  <c:v>2522.1800000000003</c:v>
                </c:pt>
                <c:pt idx="2640">
                  <c:v>3498.1099999999997</c:v>
                </c:pt>
                <c:pt idx="2641">
                  <c:v>4275</c:v>
                </c:pt>
                <c:pt idx="2642">
                  <c:v>4657.99</c:v>
                </c:pt>
                <c:pt idx="2643">
                  <c:v>1553.4599999999998</c:v>
                </c:pt>
                <c:pt idx="2644">
                  <c:v>2609.86</c:v>
                </c:pt>
                <c:pt idx="2645">
                  <c:v>6814.2199999999993</c:v>
                </c:pt>
                <c:pt idx="2646">
                  <c:v>3235.99</c:v>
                </c:pt>
                <c:pt idx="2647">
                  <c:v>3800.0299999999997</c:v>
                </c:pt>
                <c:pt idx="2648">
                  <c:v>2661.4300000000003</c:v>
                </c:pt>
                <c:pt idx="2649">
                  <c:v>4142.75</c:v>
                </c:pt>
                <c:pt idx="2650">
                  <c:v>3303.7099999999996</c:v>
                </c:pt>
                <c:pt idx="2651">
                  <c:v>3015.83</c:v>
                </c:pt>
                <c:pt idx="2652">
                  <c:v>3107.24</c:v>
                </c:pt>
                <c:pt idx="2653">
                  <c:v>4623.16</c:v>
                </c:pt>
                <c:pt idx="2654">
                  <c:v>3987.6499999999996</c:v>
                </c:pt>
                <c:pt idx="2655">
                  <c:v>3679.59</c:v>
                </c:pt>
                <c:pt idx="2656">
                  <c:v>3783.3</c:v>
                </c:pt>
                <c:pt idx="2657">
                  <c:v>1604.23</c:v>
                </c:pt>
                <c:pt idx="2658">
                  <c:v>6578.1499999999987</c:v>
                </c:pt>
                <c:pt idx="2659">
                  <c:v>6417.0599999999995</c:v>
                </c:pt>
                <c:pt idx="2660">
                  <c:v>3816.43</c:v>
                </c:pt>
                <c:pt idx="2661">
                  <c:v>3495.9199999999996</c:v>
                </c:pt>
                <c:pt idx="2662">
                  <c:v>4695.9399999999996</c:v>
                </c:pt>
                <c:pt idx="2663">
                  <c:v>3171.3899999999994</c:v>
                </c:pt>
                <c:pt idx="2664">
                  <c:v>6522.2799999999988</c:v>
                </c:pt>
                <c:pt idx="2665">
                  <c:v>3710.17</c:v>
                </c:pt>
                <c:pt idx="2666">
                  <c:v>4509.1100000000006</c:v>
                </c:pt>
                <c:pt idx="2667">
                  <c:v>5583.3300000000008</c:v>
                </c:pt>
                <c:pt idx="2668">
                  <c:v>5283.9100000000008</c:v>
                </c:pt>
                <c:pt idx="2669">
                  <c:v>3109.93</c:v>
                </c:pt>
                <c:pt idx="2670">
                  <c:v>5553.21</c:v>
                </c:pt>
                <c:pt idx="2671">
                  <c:v>3978.8899999999994</c:v>
                </c:pt>
                <c:pt idx="2672">
                  <c:v>4629.95</c:v>
                </c:pt>
                <c:pt idx="2673">
                  <c:v>5850.3400000000011</c:v>
                </c:pt>
                <c:pt idx="2674">
                  <c:v>3163.3900000000003</c:v>
                </c:pt>
                <c:pt idx="2675">
                  <c:v>5213.3500000000004</c:v>
                </c:pt>
                <c:pt idx="2676">
                  <c:v>4644.2299999999996</c:v>
                </c:pt>
                <c:pt idx="2677">
                  <c:v>1661.98</c:v>
                </c:pt>
                <c:pt idx="2678">
                  <c:v>2509.8000000000002</c:v>
                </c:pt>
                <c:pt idx="2679">
                  <c:v>3469.6</c:v>
                </c:pt>
                <c:pt idx="2680">
                  <c:v>3149.25</c:v>
                </c:pt>
                <c:pt idx="2681">
                  <c:v>3166.9299999999994</c:v>
                </c:pt>
                <c:pt idx="2682">
                  <c:v>2017.1799999999998</c:v>
                </c:pt>
                <c:pt idx="2683">
                  <c:v>5550.6200000000008</c:v>
                </c:pt>
                <c:pt idx="2684">
                  <c:v>6294.38</c:v>
                </c:pt>
                <c:pt idx="2685">
                  <c:v>4384.62</c:v>
                </c:pt>
                <c:pt idx="2686">
                  <c:v>2125.2199999999998</c:v>
                </c:pt>
                <c:pt idx="2687">
                  <c:v>2683.6699999999996</c:v>
                </c:pt>
                <c:pt idx="2688">
                  <c:v>1892.12</c:v>
                </c:pt>
                <c:pt idx="2689">
                  <c:v>1644.27</c:v>
                </c:pt>
                <c:pt idx="2690">
                  <c:v>2643.87</c:v>
                </c:pt>
                <c:pt idx="2691">
                  <c:v>6366.75</c:v>
                </c:pt>
                <c:pt idx="2692">
                  <c:v>2584.6900000000005</c:v>
                </c:pt>
                <c:pt idx="2693">
                  <c:v>3193.2300000000005</c:v>
                </c:pt>
                <c:pt idx="2694">
                  <c:v>4500.3</c:v>
                </c:pt>
                <c:pt idx="2695">
                  <c:v>2943.7799999999997</c:v>
                </c:pt>
                <c:pt idx="2696">
                  <c:v>2713.38</c:v>
                </c:pt>
                <c:pt idx="2697">
                  <c:v>6183.3099999999995</c:v>
                </c:pt>
                <c:pt idx="2698">
                  <c:v>5049.1399999999994</c:v>
                </c:pt>
                <c:pt idx="2699">
                  <c:v>2410.92</c:v>
                </c:pt>
                <c:pt idx="2700">
                  <c:v>3373.78</c:v>
                </c:pt>
                <c:pt idx="2701">
                  <c:v>4781.58</c:v>
                </c:pt>
                <c:pt idx="2702">
                  <c:v>3672.1499999999996</c:v>
                </c:pt>
                <c:pt idx="2703">
                  <c:v>2487.23</c:v>
                </c:pt>
                <c:pt idx="2704">
                  <c:v>2859.96</c:v>
                </c:pt>
                <c:pt idx="2705">
                  <c:v>3686.72</c:v>
                </c:pt>
                <c:pt idx="2706">
                  <c:v>5916.21</c:v>
                </c:pt>
                <c:pt idx="2707">
                  <c:v>4179.1100000000006</c:v>
                </c:pt>
                <c:pt idx="2708">
                  <c:v>7491.11</c:v>
                </c:pt>
                <c:pt idx="2709">
                  <c:v>3983.97</c:v>
                </c:pt>
                <c:pt idx="2710">
                  <c:v>2841.2599999999998</c:v>
                </c:pt>
                <c:pt idx="2711">
                  <c:v>1696.3900000000003</c:v>
                </c:pt>
                <c:pt idx="2712">
                  <c:v>4067.6400000000003</c:v>
                </c:pt>
                <c:pt idx="2713">
                  <c:v>2243.1000000000004</c:v>
                </c:pt>
                <c:pt idx="2714">
                  <c:v>5155.63</c:v>
                </c:pt>
                <c:pt idx="2715">
                  <c:v>4539.9500000000007</c:v>
                </c:pt>
                <c:pt idx="2716">
                  <c:v>2163.59</c:v>
                </c:pt>
                <c:pt idx="2717">
                  <c:v>1939.7599999999998</c:v>
                </c:pt>
                <c:pt idx="2718">
                  <c:v>2929.0099999999998</c:v>
                </c:pt>
                <c:pt idx="2719">
                  <c:v>5655.8700000000008</c:v>
                </c:pt>
                <c:pt idx="2720">
                  <c:v>2991.0099999999998</c:v>
                </c:pt>
                <c:pt idx="2721">
                  <c:v>7247.329999999999</c:v>
                </c:pt>
                <c:pt idx="2722">
                  <c:v>4805.0200000000004</c:v>
                </c:pt>
                <c:pt idx="2723">
                  <c:v>5814.4500000000007</c:v>
                </c:pt>
                <c:pt idx="2724">
                  <c:v>3569.02</c:v>
                </c:pt>
                <c:pt idx="2725">
                  <c:v>3919.85</c:v>
                </c:pt>
                <c:pt idx="2726">
                  <c:v>3770.63</c:v>
                </c:pt>
                <c:pt idx="2727">
                  <c:v>2574.5</c:v>
                </c:pt>
                <c:pt idx="2728">
                  <c:v>2001.9099999999999</c:v>
                </c:pt>
                <c:pt idx="2729">
                  <c:v>4363.99</c:v>
                </c:pt>
                <c:pt idx="2730">
                  <c:v>741.12999999999965</c:v>
                </c:pt>
                <c:pt idx="2731">
                  <c:v>2269.9299999999998</c:v>
                </c:pt>
                <c:pt idx="2732">
                  <c:v>6133.65</c:v>
                </c:pt>
                <c:pt idx="2733">
                  <c:v>5058.9000000000005</c:v>
                </c:pt>
                <c:pt idx="2734">
                  <c:v>3936.4400000000005</c:v>
                </c:pt>
                <c:pt idx="2735">
                  <c:v>4892.17</c:v>
                </c:pt>
                <c:pt idx="2736">
                  <c:v>2464.61</c:v>
                </c:pt>
                <c:pt idx="2737">
                  <c:v>2986.9599999999991</c:v>
                </c:pt>
                <c:pt idx="2738">
                  <c:v>3582.6899999999996</c:v>
                </c:pt>
                <c:pt idx="2739">
                  <c:v>2820.79</c:v>
                </c:pt>
                <c:pt idx="2740">
                  <c:v>3962.0600000000004</c:v>
                </c:pt>
                <c:pt idx="2741">
                  <c:v>2839.35</c:v>
                </c:pt>
                <c:pt idx="2742">
                  <c:v>2608.46</c:v>
                </c:pt>
                <c:pt idx="2743">
                  <c:v>4447.21</c:v>
                </c:pt>
                <c:pt idx="2744">
                  <c:v>4078.8199999999997</c:v>
                </c:pt>
                <c:pt idx="2745">
                  <c:v>3395.35</c:v>
                </c:pt>
                <c:pt idx="2746">
                  <c:v>2586.85</c:v>
                </c:pt>
                <c:pt idx="2747">
                  <c:v>3009.2999999999997</c:v>
                </c:pt>
                <c:pt idx="2748">
                  <c:v>5772.78</c:v>
                </c:pt>
                <c:pt idx="2749">
                  <c:v>1653.0199999999998</c:v>
                </c:pt>
                <c:pt idx="2750">
                  <c:v>3302.8199999999997</c:v>
                </c:pt>
                <c:pt idx="2751">
                  <c:v>4233.2</c:v>
                </c:pt>
                <c:pt idx="2752">
                  <c:v>1770.3599999999997</c:v>
                </c:pt>
                <c:pt idx="2753">
                  <c:v>2438.4499999999998</c:v>
                </c:pt>
                <c:pt idx="2754">
                  <c:v>5924.5499999999993</c:v>
                </c:pt>
                <c:pt idx="2755">
                  <c:v>3847.65</c:v>
                </c:pt>
                <c:pt idx="2756">
                  <c:v>4955.25</c:v>
                </c:pt>
                <c:pt idx="2757">
                  <c:v>3362.8099999999995</c:v>
                </c:pt>
                <c:pt idx="2758">
                  <c:v>5159.84</c:v>
                </c:pt>
                <c:pt idx="2759">
                  <c:v>3689.35</c:v>
                </c:pt>
                <c:pt idx="2760">
                  <c:v>5561.08</c:v>
                </c:pt>
                <c:pt idx="2761">
                  <c:v>5783.66</c:v>
                </c:pt>
                <c:pt idx="2762">
                  <c:v>4855.3999999999996</c:v>
                </c:pt>
                <c:pt idx="2763">
                  <c:v>3220.86</c:v>
                </c:pt>
                <c:pt idx="2764">
                  <c:v>3501.37</c:v>
                </c:pt>
                <c:pt idx="2765">
                  <c:v>4979.9399999999996</c:v>
                </c:pt>
                <c:pt idx="2766">
                  <c:v>2868.16</c:v>
                </c:pt>
                <c:pt idx="2767">
                  <c:v>5242.4100000000008</c:v>
                </c:pt>
                <c:pt idx="2768">
                  <c:v>4911.2099999999991</c:v>
                </c:pt>
                <c:pt idx="2769">
                  <c:v>3135.87</c:v>
                </c:pt>
                <c:pt idx="2770">
                  <c:v>2447.54</c:v>
                </c:pt>
                <c:pt idx="2771">
                  <c:v>3543.2</c:v>
                </c:pt>
                <c:pt idx="2772">
                  <c:v>4888.0200000000004</c:v>
                </c:pt>
                <c:pt idx="2773">
                  <c:v>5665.4100000000008</c:v>
                </c:pt>
                <c:pt idx="2774">
                  <c:v>4197.4399999999996</c:v>
                </c:pt>
                <c:pt idx="2775">
                  <c:v>2348.66</c:v>
                </c:pt>
                <c:pt idx="2776">
                  <c:v>3737.9999999999995</c:v>
                </c:pt>
                <c:pt idx="2777">
                  <c:v>4369.0200000000004</c:v>
                </c:pt>
                <c:pt idx="2778">
                  <c:v>6287.2900000000009</c:v>
                </c:pt>
                <c:pt idx="2779">
                  <c:v>3889.3900000000003</c:v>
                </c:pt>
                <c:pt idx="2780">
                  <c:v>2335.6900000000005</c:v>
                </c:pt>
                <c:pt idx="2781">
                  <c:v>3635.04</c:v>
                </c:pt>
                <c:pt idx="2782">
                  <c:v>3200.1500000000005</c:v>
                </c:pt>
                <c:pt idx="2783">
                  <c:v>2357.8000000000002</c:v>
                </c:pt>
                <c:pt idx="2784">
                  <c:v>2781.36</c:v>
                </c:pt>
                <c:pt idx="2785">
                  <c:v>4455.4900000000007</c:v>
                </c:pt>
                <c:pt idx="2786">
                  <c:v>3931.7700000000004</c:v>
                </c:pt>
                <c:pt idx="2787">
                  <c:v>2598.13</c:v>
                </c:pt>
                <c:pt idx="2788">
                  <c:v>6196.16</c:v>
                </c:pt>
                <c:pt idx="2789">
                  <c:v>4534.2400000000007</c:v>
                </c:pt>
                <c:pt idx="2790">
                  <c:v>5445.46</c:v>
                </c:pt>
                <c:pt idx="2791">
                  <c:v>3807.6400000000003</c:v>
                </c:pt>
                <c:pt idx="2792">
                  <c:v>3355.11</c:v>
                </c:pt>
                <c:pt idx="2793">
                  <c:v>3652.2599999999998</c:v>
                </c:pt>
                <c:pt idx="2794">
                  <c:v>5110.170000000001</c:v>
                </c:pt>
                <c:pt idx="2795">
                  <c:v>7692.39</c:v>
                </c:pt>
                <c:pt idx="2796">
                  <c:v>2481.1899999999996</c:v>
                </c:pt>
                <c:pt idx="2797">
                  <c:v>5363.2999999999993</c:v>
                </c:pt>
                <c:pt idx="2798">
                  <c:v>2292.0499999999997</c:v>
                </c:pt>
                <c:pt idx="2799">
                  <c:v>5722.38</c:v>
                </c:pt>
                <c:pt idx="2800">
                  <c:v>3977.8100000000004</c:v>
                </c:pt>
                <c:pt idx="2801">
                  <c:v>2714.7599999999998</c:v>
                </c:pt>
                <c:pt idx="2802">
                  <c:v>4290.7700000000004</c:v>
                </c:pt>
                <c:pt idx="2803">
                  <c:v>3584.83</c:v>
                </c:pt>
                <c:pt idx="2804">
                  <c:v>4809.9500000000007</c:v>
                </c:pt>
                <c:pt idx="2805">
                  <c:v>1676.4299999999998</c:v>
                </c:pt>
                <c:pt idx="2806">
                  <c:v>3751.75</c:v>
                </c:pt>
                <c:pt idx="2807">
                  <c:v>5025.6399999999994</c:v>
                </c:pt>
                <c:pt idx="2808">
                  <c:v>4050.1100000000006</c:v>
                </c:pt>
                <c:pt idx="2809">
                  <c:v>3500.4400000000005</c:v>
                </c:pt>
                <c:pt idx="2810">
                  <c:v>1981.2999999999997</c:v>
                </c:pt>
                <c:pt idx="2811">
                  <c:v>2245.4299999999998</c:v>
                </c:pt>
                <c:pt idx="2812">
                  <c:v>4445.37</c:v>
                </c:pt>
                <c:pt idx="2813">
                  <c:v>3507.13</c:v>
                </c:pt>
                <c:pt idx="2814">
                  <c:v>4278.6000000000004</c:v>
                </c:pt>
                <c:pt idx="2815">
                  <c:v>3749.56</c:v>
                </c:pt>
                <c:pt idx="2816">
                  <c:v>6260.02</c:v>
                </c:pt>
                <c:pt idx="2817">
                  <c:v>2431.6000000000004</c:v>
                </c:pt>
                <c:pt idx="2818">
                  <c:v>5678.4000000000005</c:v>
                </c:pt>
                <c:pt idx="2819">
                  <c:v>4659</c:v>
                </c:pt>
                <c:pt idx="2820">
                  <c:v>4618.1100000000006</c:v>
                </c:pt>
                <c:pt idx="2821">
                  <c:v>4581.4599999999991</c:v>
                </c:pt>
                <c:pt idx="2822">
                  <c:v>2164.08</c:v>
                </c:pt>
                <c:pt idx="2823">
                  <c:v>3489.96</c:v>
                </c:pt>
                <c:pt idx="2824">
                  <c:v>5073.2699999999995</c:v>
                </c:pt>
                <c:pt idx="2825">
                  <c:v>4706.8599999999997</c:v>
                </c:pt>
                <c:pt idx="2826">
                  <c:v>2952.01</c:v>
                </c:pt>
                <c:pt idx="2827">
                  <c:v>7727.17</c:v>
                </c:pt>
                <c:pt idx="2828">
                  <c:v>5070.24</c:v>
                </c:pt>
                <c:pt idx="2829">
                  <c:v>5907.35</c:v>
                </c:pt>
                <c:pt idx="2830">
                  <c:v>2892.7599999999998</c:v>
                </c:pt>
                <c:pt idx="2831">
                  <c:v>4889.1100000000006</c:v>
                </c:pt>
                <c:pt idx="2832">
                  <c:v>2315.9699999999998</c:v>
                </c:pt>
                <c:pt idx="2833">
                  <c:v>4014.42</c:v>
                </c:pt>
                <c:pt idx="2834">
                  <c:v>4776.1000000000004</c:v>
                </c:pt>
                <c:pt idx="2835">
                  <c:v>3225.92</c:v>
                </c:pt>
                <c:pt idx="2836">
                  <c:v>2838.72</c:v>
                </c:pt>
                <c:pt idx="2837">
                  <c:v>3818.9700000000007</c:v>
                </c:pt>
                <c:pt idx="2838">
                  <c:v>3502.8599999999997</c:v>
                </c:pt>
                <c:pt idx="2839">
                  <c:v>2786.56</c:v>
                </c:pt>
                <c:pt idx="2840">
                  <c:v>5247.44</c:v>
                </c:pt>
                <c:pt idx="2841">
                  <c:v>3564.2699999999995</c:v>
                </c:pt>
                <c:pt idx="2842">
                  <c:v>4883.1000000000004</c:v>
                </c:pt>
                <c:pt idx="2843">
                  <c:v>3553.2799999999997</c:v>
                </c:pt>
                <c:pt idx="2844">
                  <c:v>5392.8899999999994</c:v>
                </c:pt>
                <c:pt idx="2845">
                  <c:v>7516.02</c:v>
                </c:pt>
                <c:pt idx="2846">
                  <c:v>2798.72</c:v>
                </c:pt>
                <c:pt idx="2847">
                  <c:v>4899.5999999999995</c:v>
                </c:pt>
                <c:pt idx="2848">
                  <c:v>1978.0099999999998</c:v>
                </c:pt>
                <c:pt idx="2849">
                  <c:v>6305.6</c:v>
                </c:pt>
                <c:pt idx="2850">
                  <c:v>4422.26</c:v>
                </c:pt>
                <c:pt idx="2851">
                  <c:v>6639.85</c:v>
                </c:pt>
                <c:pt idx="2852">
                  <c:v>6710.06</c:v>
                </c:pt>
                <c:pt idx="2853">
                  <c:v>2294.4299999999994</c:v>
                </c:pt>
                <c:pt idx="2854">
                  <c:v>4272.97</c:v>
                </c:pt>
                <c:pt idx="2855">
                  <c:v>5180.2599999999993</c:v>
                </c:pt>
                <c:pt idx="2856">
                  <c:v>4687.5300000000007</c:v>
                </c:pt>
                <c:pt idx="2857">
                  <c:v>5048.2599999999993</c:v>
                </c:pt>
                <c:pt idx="2858">
                  <c:v>4560.5599999999995</c:v>
                </c:pt>
                <c:pt idx="2859">
                  <c:v>1800.12</c:v>
                </c:pt>
                <c:pt idx="2860">
                  <c:v>4698.5999999999995</c:v>
                </c:pt>
                <c:pt idx="2861">
                  <c:v>3191.12</c:v>
                </c:pt>
                <c:pt idx="2862">
                  <c:v>2368.44</c:v>
                </c:pt>
                <c:pt idx="2863">
                  <c:v>2213.9299999999998</c:v>
                </c:pt>
                <c:pt idx="2864">
                  <c:v>3406.16</c:v>
                </c:pt>
                <c:pt idx="2865">
                  <c:v>4053.6800000000003</c:v>
                </c:pt>
                <c:pt idx="2866">
                  <c:v>3879.1400000000003</c:v>
                </c:pt>
                <c:pt idx="2867">
                  <c:v>5025.4400000000005</c:v>
                </c:pt>
                <c:pt idx="2868">
                  <c:v>6295.52</c:v>
                </c:pt>
                <c:pt idx="2869">
                  <c:v>4516.1399999999994</c:v>
                </c:pt>
                <c:pt idx="2870">
                  <c:v>2447.0499999999997</c:v>
                </c:pt>
                <c:pt idx="2871">
                  <c:v>5167.2299999999996</c:v>
                </c:pt>
                <c:pt idx="2872">
                  <c:v>4046.13</c:v>
                </c:pt>
                <c:pt idx="2873">
                  <c:v>1339.2700000000002</c:v>
                </c:pt>
                <c:pt idx="2874">
                  <c:v>4148.57</c:v>
                </c:pt>
                <c:pt idx="2875">
                  <c:v>2037.32</c:v>
                </c:pt>
                <c:pt idx="2876">
                  <c:v>3118.9800000000005</c:v>
                </c:pt>
                <c:pt idx="2877">
                  <c:v>2235.3000000000002</c:v>
                </c:pt>
                <c:pt idx="2878">
                  <c:v>4988.3099999999995</c:v>
                </c:pt>
                <c:pt idx="2879">
                  <c:v>2231.46</c:v>
                </c:pt>
                <c:pt idx="2880">
                  <c:v>5441.22</c:v>
                </c:pt>
                <c:pt idx="2881">
                  <c:v>5521.4099999999989</c:v>
                </c:pt>
                <c:pt idx="2882">
                  <c:v>6456.51</c:v>
                </c:pt>
                <c:pt idx="2883">
                  <c:v>2178.7099999999996</c:v>
                </c:pt>
                <c:pt idx="2884">
                  <c:v>4753.51</c:v>
                </c:pt>
                <c:pt idx="2885">
                  <c:v>2216.9699999999998</c:v>
                </c:pt>
                <c:pt idx="2886">
                  <c:v>5075.6099999999997</c:v>
                </c:pt>
                <c:pt idx="2887">
                  <c:v>2120.42</c:v>
                </c:pt>
                <c:pt idx="2888">
                  <c:v>4113.04</c:v>
                </c:pt>
                <c:pt idx="2889">
                  <c:v>5196.33</c:v>
                </c:pt>
                <c:pt idx="2890">
                  <c:v>3067.5799999999995</c:v>
                </c:pt>
                <c:pt idx="2891">
                  <c:v>1796.6499999999996</c:v>
                </c:pt>
                <c:pt idx="2892">
                  <c:v>10787.599999999997</c:v>
                </c:pt>
                <c:pt idx="2893">
                  <c:v>3961.3999999999996</c:v>
                </c:pt>
                <c:pt idx="2894">
                  <c:v>7812.17</c:v>
                </c:pt>
                <c:pt idx="2895">
                  <c:v>3669.8999999999996</c:v>
                </c:pt>
                <c:pt idx="2896">
                  <c:v>4273.54</c:v>
                </c:pt>
                <c:pt idx="2897">
                  <c:v>4645.8399999999992</c:v>
                </c:pt>
                <c:pt idx="2898">
                  <c:v>3037.58</c:v>
                </c:pt>
                <c:pt idx="2899">
                  <c:v>2724.5199999999995</c:v>
                </c:pt>
                <c:pt idx="2900">
                  <c:v>3855.9300000000003</c:v>
                </c:pt>
                <c:pt idx="2901">
                  <c:v>3968.52</c:v>
                </c:pt>
                <c:pt idx="2902">
                  <c:v>3479.18</c:v>
                </c:pt>
                <c:pt idx="2903">
                  <c:v>8624.7200000000012</c:v>
                </c:pt>
                <c:pt idx="2904">
                  <c:v>6918.8899999999994</c:v>
                </c:pt>
                <c:pt idx="2905">
                  <c:v>4521.3500000000004</c:v>
                </c:pt>
                <c:pt idx="2906">
                  <c:v>3225</c:v>
                </c:pt>
                <c:pt idx="2907">
                  <c:v>2944.0899999999997</c:v>
                </c:pt>
                <c:pt idx="2908">
                  <c:v>3461.650000000001</c:v>
                </c:pt>
                <c:pt idx="2909">
                  <c:v>3512.0299999999997</c:v>
                </c:pt>
                <c:pt idx="2910">
                  <c:v>8499.5899999999983</c:v>
                </c:pt>
                <c:pt idx="2911">
                  <c:v>4834.08</c:v>
                </c:pt>
                <c:pt idx="2912">
                  <c:v>4115.3599999999997</c:v>
                </c:pt>
                <c:pt idx="2913">
                  <c:v>4244.32</c:v>
                </c:pt>
                <c:pt idx="2914">
                  <c:v>3302.0499999999997</c:v>
                </c:pt>
                <c:pt idx="2915">
                  <c:v>2781.56</c:v>
                </c:pt>
                <c:pt idx="2916">
                  <c:v>2511.7500000000005</c:v>
                </c:pt>
                <c:pt idx="2917">
                  <c:v>3832.92</c:v>
                </c:pt>
                <c:pt idx="2918">
                  <c:v>4965.68</c:v>
                </c:pt>
                <c:pt idx="2919">
                  <c:v>3652.88</c:v>
                </c:pt>
                <c:pt idx="2920">
                  <c:v>4666.6400000000003</c:v>
                </c:pt>
                <c:pt idx="2921">
                  <c:v>5652.16</c:v>
                </c:pt>
                <c:pt idx="2922">
                  <c:v>5084.42</c:v>
                </c:pt>
                <c:pt idx="2923">
                  <c:v>3770.3599999999997</c:v>
                </c:pt>
                <c:pt idx="2924">
                  <c:v>4098.59</c:v>
                </c:pt>
                <c:pt idx="2925">
                  <c:v>5035.8000000000011</c:v>
                </c:pt>
                <c:pt idx="2926">
                  <c:v>4810.5</c:v>
                </c:pt>
                <c:pt idx="2927">
                  <c:v>6493.8</c:v>
                </c:pt>
                <c:pt idx="2928">
                  <c:v>4578.8999999999996</c:v>
                </c:pt>
                <c:pt idx="2929">
                  <c:v>2147.3000000000002</c:v>
                </c:pt>
                <c:pt idx="2930">
                  <c:v>5739.5699999999988</c:v>
                </c:pt>
                <c:pt idx="2931">
                  <c:v>5387.4699999999993</c:v>
                </c:pt>
                <c:pt idx="2932">
                  <c:v>3914.7</c:v>
                </c:pt>
                <c:pt idx="2933">
                  <c:v>2248.1699999999996</c:v>
                </c:pt>
                <c:pt idx="2934">
                  <c:v>4328.4699999999993</c:v>
                </c:pt>
                <c:pt idx="2935">
                  <c:v>3553.7400000000002</c:v>
                </c:pt>
                <c:pt idx="2936">
                  <c:v>4675.1900000000005</c:v>
                </c:pt>
                <c:pt idx="2937">
                  <c:v>4514.84</c:v>
                </c:pt>
                <c:pt idx="2938">
                  <c:v>3479.2199999999993</c:v>
                </c:pt>
                <c:pt idx="2939">
                  <c:v>3660.48</c:v>
                </c:pt>
                <c:pt idx="2940">
                  <c:v>4822.3900000000003</c:v>
                </c:pt>
                <c:pt idx="2941">
                  <c:v>3939.1699999999996</c:v>
                </c:pt>
                <c:pt idx="2942">
                  <c:v>6006.4</c:v>
                </c:pt>
                <c:pt idx="2943">
                  <c:v>5347.87</c:v>
                </c:pt>
                <c:pt idx="2944">
                  <c:v>2438.2599999999998</c:v>
                </c:pt>
                <c:pt idx="2945">
                  <c:v>3743.8</c:v>
                </c:pt>
                <c:pt idx="2946">
                  <c:v>2487.67</c:v>
                </c:pt>
                <c:pt idx="2947">
                  <c:v>5576.17</c:v>
                </c:pt>
                <c:pt idx="2948">
                  <c:v>2341.58</c:v>
                </c:pt>
                <c:pt idx="2949">
                  <c:v>5263.130000000001</c:v>
                </c:pt>
                <c:pt idx="2950">
                  <c:v>4543.18</c:v>
                </c:pt>
                <c:pt idx="2951">
                  <c:v>4253.7700000000004</c:v>
                </c:pt>
                <c:pt idx="2952">
                  <c:v>6401.83</c:v>
                </c:pt>
                <c:pt idx="2953">
                  <c:v>5474.0199999999995</c:v>
                </c:pt>
                <c:pt idx="2954">
                  <c:v>4700.1499999999996</c:v>
                </c:pt>
                <c:pt idx="2955">
                  <c:v>5253.88</c:v>
                </c:pt>
                <c:pt idx="2956">
                  <c:v>4042.6899999999996</c:v>
                </c:pt>
                <c:pt idx="2957">
                  <c:v>1765.3200000000002</c:v>
                </c:pt>
                <c:pt idx="2958">
                  <c:v>4766.8200000000006</c:v>
                </c:pt>
                <c:pt idx="2959">
                  <c:v>6260.31</c:v>
                </c:pt>
                <c:pt idx="2960">
                  <c:v>6198.41</c:v>
                </c:pt>
                <c:pt idx="2961">
                  <c:v>6291.68</c:v>
                </c:pt>
                <c:pt idx="2962">
                  <c:v>3346.58</c:v>
                </c:pt>
                <c:pt idx="2963">
                  <c:v>3905.4199999999992</c:v>
                </c:pt>
                <c:pt idx="2964">
                  <c:v>4651.2599999999993</c:v>
                </c:pt>
                <c:pt idx="2965">
                  <c:v>3121.7000000000007</c:v>
                </c:pt>
                <c:pt idx="2966">
                  <c:v>3263.4</c:v>
                </c:pt>
                <c:pt idx="2967">
                  <c:v>3914.4999999999995</c:v>
                </c:pt>
                <c:pt idx="2968">
                  <c:v>4473.32</c:v>
                </c:pt>
                <c:pt idx="2969">
                  <c:v>4008.76</c:v>
                </c:pt>
                <c:pt idx="2970">
                  <c:v>4952.2299999999996</c:v>
                </c:pt>
                <c:pt idx="2971">
                  <c:v>5612.8400000000011</c:v>
                </c:pt>
                <c:pt idx="2972">
                  <c:v>2688.57</c:v>
                </c:pt>
                <c:pt idx="2973">
                  <c:v>6854.59</c:v>
                </c:pt>
                <c:pt idx="2974">
                  <c:v>4797.1299999999992</c:v>
                </c:pt>
                <c:pt idx="2975">
                  <c:v>5205.75</c:v>
                </c:pt>
                <c:pt idx="2976">
                  <c:v>5804.2800000000007</c:v>
                </c:pt>
                <c:pt idx="2977">
                  <c:v>2702.5</c:v>
                </c:pt>
                <c:pt idx="2978">
                  <c:v>4737.6799999999994</c:v>
                </c:pt>
                <c:pt idx="2979">
                  <c:v>5972.6200000000008</c:v>
                </c:pt>
                <c:pt idx="2980">
                  <c:v>4958.1000000000004</c:v>
                </c:pt>
                <c:pt idx="2981">
                  <c:v>6854.85</c:v>
                </c:pt>
                <c:pt idx="2982">
                  <c:v>2232.7799999999997</c:v>
                </c:pt>
                <c:pt idx="2983">
                  <c:v>3423.2000000000003</c:v>
                </c:pt>
                <c:pt idx="2984">
                  <c:v>3812.53</c:v>
                </c:pt>
                <c:pt idx="2985">
                  <c:v>3216.4900000000002</c:v>
                </c:pt>
                <c:pt idx="2986">
                  <c:v>2385.4199999999996</c:v>
                </c:pt>
                <c:pt idx="2987">
                  <c:v>4420.4500000000007</c:v>
                </c:pt>
                <c:pt idx="2988">
                  <c:v>4558.42</c:v>
                </c:pt>
                <c:pt idx="2989">
                  <c:v>5690.4500000000007</c:v>
                </c:pt>
                <c:pt idx="2990">
                  <c:v>6490.3</c:v>
                </c:pt>
                <c:pt idx="2991">
                  <c:v>4631.38</c:v>
                </c:pt>
                <c:pt idx="2992">
                  <c:v>4582.12</c:v>
                </c:pt>
                <c:pt idx="2993">
                  <c:v>4240.08</c:v>
                </c:pt>
                <c:pt idx="2994">
                  <c:v>1943.5099999999998</c:v>
                </c:pt>
                <c:pt idx="2995">
                  <c:v>2569.9399999999996</c:v>
                </c:pt>
                <c:pt idx="2996">
                  <c:v>5598.91</c:v>
                </c:pt>
                <c:pt idx="2997">
                  <c:v>4919.5499999999993</c:v>
                </c:pt>
                <c:pt idx="2998">
                  <c:v>5178.5599999999995</c:v>
                </c:pt>
                <c:pt idx="2999">
                  <c:v>3924.9800000000005</c:v>
                </c:pt>
                <c:pt idx="3000">
                  <c:v>2415.1600000000008</c:v>
                </c:pt>
                <c:pt idx="3001">
                  <c:v>3092.6200000000003</c:v>
                </c:pt>
                <c:pt idx="3002">
                  <c:v>3088.9199999999996</c:v>
                </c:pt>
                <c:pt idx="3003">
                  <c:v>6591</c:v>
                </c:pt>
                <c:pt idx="3004">
                  <c:v>4054.59</c:v>
                </c:pt>
                <c:pt idx="3005">
                  <c:v>4905.5300000000007</c:v>
                </c:pt>
                <c:pt idx="3006">
                  <c:v>3819.8100000000004</c:v>
                </c:pt>
                <c:pt idx="3007">
                  <c:v>4232.8500000000004</c:v>
                </c:pt>
                <c:pt idx="3008">
                  <c:v>5460.14</c:v>
                </c:pt>
                <c:pt idx="3009">
                  <c:v>3420.1299999999997</c:v>
                </c:pt>
                <c:pt idx="3010">
                  <c:v>2693.0400000000004</c:v>
                </c:pt>
                <c:pt idx="3011">
                  <c:v>2497.7199999999998</c:v>
                </c:pt>
                <c:pt idx="3012">
                  <c:v>5043.07</c:v>
                </c:pt>
                <c:pt idx="3013">
                  <c:v>4113.7800000000007</c:v>
                </c:pt>
                <c:pt idx="3014">
                  <c:v>4610.5999999999995</c:v>
                </c:pt>
                <c:pt idx="3015">
                  <c:v>4153.82</c:v>
                </c:pt>
                <c:pt idx="3016">
                  <c:v>4518.2700000000004</c:v>
                </c:pt>
                <c:pt idx="3017">
                  <c:v>5572.1100000000006</c:v>
                </c:pt>
                <c:pt idx="3018">
                  <c:v>4772.5600000000004</c:v>
                </c:pt>
                <c:pt idx="3019">
                  <c:v>3957.41</c:v>
                </c:pt>
                <c:pt idx="3020">
                  <c:v>4022.79</c:v>
                </c:pt>
                <c:pt idx="3021">
                  <c:v>3564.73</c:v>
                </c:pt>
                <c:pt idx="3022">
                  <c:v>3872.2300000000005</c:v>
                </c:pt>
                <c:pt idx="3023">
                  <c:v>4306.13</c:v>
                </c:pt>
                <c:pt idx="3024">
                  <c:v>3034.9700000000003</c:v>
                </c:pt>
                <c:pt idx="3025">
                  <c:v>6871.54</c:v>
                </c:pt>
                <c:pt idx="3026">
                  <c:v>5400.8799999999992</c:v>
                </c:pt>
                <c:pt idx="3027">
                  <c:v>5040.88</c:v>
                </c:pt>
                <c:pt idx="3028">
                  <c:v>3035.96</c:v>
                </c:pt>
                <c:pt idx="3029">
                  <c:v>4144.8599999999997</c:v>
                </c:pt>
                <c:pt idx="3030">
                  <c:v>4916.6399999999994</c:v>
                </c:pt>
                <c:pt idx="3031">
                  <c:v>2725.7599999999993</c:v>
                </c:pt>
                <c:pt idx="3032">
                  <c:v>6856.0900000000011</c:v>
                </c:pt>
                <c:pt idx="3033">
                  <c:v>1234.1300000000001</c:v>
                </c:pt>
                <c:pt idx="3034">
                  <c:v>4886.130000000001</c:v>
                </c:pt>
                <c:pt idx="3035">
                  <c:v>3167.8900000000003</c:v>
                </c:pt>
                <c:pt idx="3036">
                  <c:v>2059.0500000000002</c:v>
                </c:pt>
                <c:pt idx="3037">
                  <c:v>5310.3000000000011</c:v>
                </c:pt>
                <c:pt idx="3038">
                  <c:v>2529.2999999999997</c:v>
                </c:pt>
                <c:pt idx="3039">
                  <c:v>5673.6399999999994</c:v>
                </c:pt>
                <c:pt idx="3040">
                  <c:v>6329.52</c:v>
                </c:pt>
                <c:pt idx="3041">
                  <c:v>4083.36</c:v>
                </c:pt>
                <c:pt idx="3042">
                  <c:v>4121.17</c:v>
                </c:pt>
                <c:pt idx="3043">
                  <c:v>7666.65</c:v>
                </c:pt>
                <c:pt idx="3044">
                  <c:v>2096.27</c:v>
                </c:pt>
                <c:pt idx="3045">
                  <c:v>4304.2199999999993</c:v>
                </c:pt>
                <c:pt idx="3046">
                  <c:v>4605.4000000000005</c:v>
                </c:pt>
                <c:pt idx="3047">
                  <c:v>8252.6899999999987</c:v>
                </c:pt>
                <c:pt idx="3048">
                  <c:v>3802.5499999999993</c:v>
                </c:pt>
                <c:pt idx="3049">
                  <c:v>6400</c:v>
                </c:pt>
                <c:pt idx="3050">
                  <c:v>4821.8999999999996</c:v>
                </c:pt>
                <c:pt idx="3051">
                  <c:v>6881.0800000000017</c:v>
                </c:pt>
                <c:pt idx="3052">
                  <c:v>6520.130000000001</c:v>
                </c:pt>
                <c:pt idx="3053">
                  <c:v>5246.6099999999988</c:v>
                </c:pt>
                <c:pt idx="3054">
                  <c:v>3782.7900000000004</c:v>
                </c:pt>
                <c:pt idx="3055">
                  <c:v>2428.3200000000002</c:v>
                </c:pt>
                <c:pt idx="3056">
                  <c:v>4608</c:v>
                </c:pt>
                <c:pt idx="3057">
                  <c:v>4179.51</c:v>
                </c:pt>
                <c:pt idx="3058">
                  <c:v>4285.9399999999996</c:v>
                </c:pt>
                <c:pt idx="3059">
                  <c:v>5318.6900000000005</c:v>
                </c:pt>
                <c:pt idx="3060">
                  <c:v>3516.78</c:v>
                </c:pt>
                <c:pt idx="3061">
                  <c:v>3669.3600000000006</c:v>
                </c:pt>
                <c:pt idx="3062">
                  <c:v>3975.1400000000003</c:v>
                </c:pt>
                <c:pt idx="3063">
                  <c:v>3921</c:v>
                </c:pt>
                <c:pt idx="3064">
                  <c:v>3707.7000000000003</c:v>
                </c:pt>
                <c:pt idx="3065">
                  <c:v>7228.7999999999993</c:v>
                </c:pt>
                <c:pt idx="3066">
                  <c:v>4401.92</c:v>
                </c:pt>
                <c:pt idx="3067">
                  <c:v>5549.5899999999992</c:v>
                </c:pt>
                <c:pt idx="3068">
                  <c:v>6175.2999999999993</c:v>
                </c:pt>
                <c:pt idx="3069">
                  <c:v>4825.59</c:v>
                </c:pt>
                <c:pt idx="3070">
                  <c:v>6338.4900000000007</c:v>
                </c:pt>
                <c:pt idx="3071">
                  <c:v>4698.8900000000003</c:v>
                </c:pt>
                <c:pt idx="3072">
                  <c:v>3619.9500000000003</c:v>
                </c:pt>
                <c:pt idx="3073">
                  <c:v>2360.09</c:v>
                </c:pt>
                <c:pt idx="3074">
                  <c:v>3740.7599999999998</c:v>
                </c:pt>
                <c:pt idx="3075">
                  <c:v>5779.65</c:v>
                </c:pt>
                <c:pt idx="3076">
                  <c:v>4557.6499999999996</c:v>
                </c:pt>
                <c:pt idx="3077">
                  <c:v>3550.2600000000007</c:v>
                </c:pt>
                <c:pt idx="3078">
                  <c:v>5161.4399999999996</c:v>
                </c:pt>
                <c:pt idx="3079">
                  <c:v>6182.52</c:v>
                </c:pt>
                <c:pt idx="3080">
                  <c:v>5993.34</c:v>
                </c:pt>
                <c:pt idx="3081">
                  <c:v>5800.6</c:v>
                </c:pt>
                <c:pt idx="3082">
                  <c:v>4833.1399999999994</c:v>
                </c:pt>
                <c:pt idx="3083">
                  <c:v>6549.5099999999993</c:v>
                </c:pt>
                <c:pt idx="3084">
                  <c:v>3651.7100000000005</c:v>
                </c:pt>
                <c:pt idx="3085">
                  <c:v>6631.8700000000008</c:v>
                </c:pt>
                <c:pt idx="3086">
                  <c:v>7283.86</c:v>
                </c:pt>
                <c:pt idx="3087">
                  <c:v>2008.2699999999995</c:v>
                </c:pt>
                <c:pt idx="3088">
                  <c:v>4090.05</c:v>
                </c:pt>
                <c:pt idx="3089">
                  <c:v>5928.23</c:v>
                </c:pt>
                <c:pt idx="3090">
                  <c:v>3174.16</c:v>
                </c:pt>
                <c:pt idx="3091">
                  <c:v>2236.13</c:v>
                </c:pt>
                <c:pt idx="3092">
                  <c:v>3381.41</c:v>
                </c:pt>
                <c:pt idx="3093">
                  <c:v>4033.1499999999996</c:v>
                </c:pt>
                <c:pt idx="3094">
                  <c:v>2785.0400000000004</c:v>
                </c:pt>
                <c:pt idx="3095">
                  <c:v>3660.95</c:v>
                </c:pt>
                <c:pt idx="3096">
                  <c:v>2200.11</c:v>
                </c:pt>
                <c:pt idx="3097">
                  <c:v>5193.5599999999995</c:v>
                </c:pt>
                <c:pt idx="3098">
                  <c:v>8101.26</c:v>
                </c:pt>
                <c:pt idx="3099">
                  <c:v>6420.7</c:v>
                </c:pt>
                <c:pt idx="3100">
                  <c:v>3939.7299999999996</c:v>
                </c:pt>
                <c:pt idx="3101">
                  <c:v>5220.5199999999995</c:v>
                </c:pt>
                <c:pt idx="3102">
                  <c:v>4965.7</c:v>
                </c:pt>
                <c:pt idx="3103">
                  <c:v>4096.0600000000004</c:v>
                </c:pt>
                <c:pt idx="3104">
                  <c:v>6933.1500000000005</c:v>
                </c:pt>
                <c:pt idx="3105">
                  <c:v>3754.1600000000008</c:v>
                </c:pt>
                <c:pt idx="3106">
                  <c:v>8364.66</c:v>
                </c:pt>
                <c:pt idx="3107">
                  <c:v>3320.21</c:v>
                </c:pt>
                <c:pt idx="3108">
                  <c:v>3335.2000000000003</c:v>
                </c:pt>
                <c:pt idx="3109">
                  <c:v>4593.01</c:v>
                </c:pt>
                <c:pt idx="3110">
                  <c:v>6986.24</c:v>
                </c:pt>
                <c:pt idx="3111">
                  <c:v>4204.6000000000004</c:v>
                </c:pt>
                <c:pt idx="3112">
                  <c:v>6630.7200000000012</c:v>
                </c:pt>
                <c:pt idx="3113">
                  <c:v>3399.91</c:v>
                </c:pt>
                <c:pt idx="3114">
                  <c:v>6120.4599999999991</c:v>
                </c:pt>
                <c:pt idx="3115">
                  <c:v>6126.81</c:v>
                </c:pt>
                <c:pt idx="3116">
                  <c:v>3437.37</c:v>
                </c:pt>
                <c:pt idx="3117">
                  <c:v>5279.1900000000005</c:v>
                </c:pt>
                <c:pt idx="3118">
                  <c:v>2488.9</c:v>
                </c:pt>
                <c:pt idx="3119">
                  <c:v>5027.49</c:v>
                </c:pt>
                <c:pt idx="3120">
                  <c:v>4227.84</c:v>
                </c:pt>
                <c:pt idx="3121">
                  <c:v>6411.76</c:v>
                </c:pt>
                <c:pt idx="3122">
                  <c:v>3516</c:v>
                </c:pt>
                <c:pt idx="3123">
                  <c:v>1830.7199999999998</c:v>
                </c:pt>
                <c:pt idx="3124">
                  <c:v>2956.48</c:v>
                </c:pt>
                <c:pt idx="3125">
                  <c:v>4847.05</c:v>
                </c:pt>
                <c:pt idx="3126">
                  <c:v>5580.5700000000006</c:v>
                </c:pt>
                <c:pt idx="3127">
                  <c:v>2201.8599999999997</c:v>
                </c:pt>
                <c:pt idx="3128">
                  <c:v>4730.3200000000006</c:v>
                </c:pt>
                <c:pt idx="3129">
                  <c:v>7263.6599999999989</c:v>
                </c:pt>
                <c:pt idx="3130">
                  <c:v>4918.87</c:v>
                </c:pt>
                <c:pt idx="3131">
                  <c:v>6003.0499999999993</c:v>
                </c:pt>
                <c:pt idx="3132">
                  <c:v>3401.85</c:v>
                </c:pt>
                <c:pt idx="3133">
                  <c:v>4473.8700000000008</c:v>
                </c:pt>
                <c:pt idx="3134">
                  <c:v>4458.8900000000003</c:v>
                </c:pt>
                <c:pt idx="3135">
                  <c:v>3544.4399999999996</c:v>
                </c:pt>
                <c:pt idx="3136">
                  <c:v>4819.0299999999988</c:v>
                </c:pt>
                <c:pt idx="3137">
                  <c:v>5191.5200000000004</c:v>
                </c:pt>
                <c:pt idx="3138">
                  <c:v>3962.8799999999992</c:v>
                </c:pt>
                <c:pt idx="3139">
                  <c:v>2738.8900000000003</c:v>
                </c:pt>
                <c:pt idx="3140">
                  <c:v>5383.48</c:v>
                </c:pt>
                <c:pt idx="3141">
                  <c:v>5300.380000000001</c:v>
                </c:pt>
                <c:pt idx="3142">
                  <c:v>8220.0500000000011</c:v>
                </c:pt>
                <c:pt idx="3143">
                  <c:v>4705.6499999999996</c:v>
                </c:pt>
                <c:pt idx="3144">
                  <c:v>7159.6900000000005</c:v>
                </c:pt>
                <c:pt idx="3145">
                  <c:v>5691.6100000000006</c:v>
                </c:pt>
                <c:pt idx="3146">
                  <c:v>6072.48</c:v>
                </c:pt>
                <c:pt idx="3147">
                  <c:v>4631.2300000000005</c:v>
                </c:pt>
                <c:pt idx="3148">
                  <c:v>3640.6200000000003</c:v>
                </c:pt>
                <c:pt idx="3149">
                  <c:v>4837.1900000000005</c:v>
                </c:pt>
                <c:pt idx="3150">
                  <c:v>3286.35</c:v>
                </c:pt>
                <c:pt idx="3151">
                  <c:v>3879.3199999999997</c:v>
                </c:pt>
                <c:pt idx="3152">
                  <c:v>4075.1699999999996</c:v>
                </c:pt>
                <c:pt idx="3153">
                  <c:v>5828.4900000000007</c:v>
                </c:pt>
                <c:pt idx="3154">
                  <c:v>4716.72</c:v>
                </c:pt>
                <c:pt idx="3155">
                  <c:v>3005.6299999999992</c:v>
                </c:pt>
                <c:pt idx="3156">
                  <c:v>5011.9000000000005</c:v>
                </c:pt>
                <c:pt idx="3157">
                  <c:v>6634.1399999999994</c:v>
                </c:pt>
                <c:pt idx="3158">
                  <c:v>7616.0400000000009</c:v>
                </c:pt>
                <c:pt idx="3159">
                  <c:v>4526.7299999999996</c:v>
                </c:pt>
                <c:pt idx="3160">
                  <c:v>7024.7099999999991</c:v>
                </c:pt>
                <c:pt idx="3161">
                  <c:v>6736.53</c:v>
                </c:pt>
                <c:pt idx="3162">
                  <c:v>3363.87</c:v>
                </c:pt>
                <c:pt idx="3163">
                  <c:v>6263.12</c:v>
                </c:pt>
                <c:pt idx="3164">
                  <c:v>3474.54</c:v>
                </c:pt>
                <c:pt idx="3165">
                  <c:v>3796.53</c:v>
                </c:pt>
                <c:pt idx="3166">
                  <c:v>5007.9399999999996</c:v>
                </c:pt>
                <c:pt idx="3167">
                  <c:v>2258.6999999999998</c:v>
                </c:pt>
                <c:pt idx="3168">
                  <c:v>2551.0500000000002</c:v>
                </c:pt>
                <c:pt idx="3169">
                  <c:v>6209.6799999999994</c:v>
                </c:pt>
                <c:pt idx="3170">
                  <c:v>5101.5499999999993</c:v>
                </c:pt>
                <c:pt idx="3171">
                  <c:v>6523.1900000000005</c:v>
                </c:pt>
                <c:pt idx="3172">
                  <c:v>10640.300000000001</c:v>
                </c:pt>
                <c:pt idx="3173">
                  <c:v>5321.2999999999993</c:v>
                </c:pt>
                <c:pt idx="3174">
                  <c:v>2924.4300000000003</c:v>
                </c:pt>
                <c:pt idx="3175">
                  <c:v>4326.2000000000007</c:v>
                </c:pt>
                <c:pt idx="3176">
                  <c:v>5073.9599999999991</c:v>
                </c:pt>
                <c:pt idx="3177">
                  <c:v>4732.32</c:v>
                </c:pt>
                <c:pt idx="3178">
                  <c:v>5995.2000000000007</c:v>
                </c:pt>
                <c:pt idx="3179">
                  <c:v>2570.5400000000009</c:v>
                </c:pt>
                <c:pt idx="3180">
                  <c:v>6524.77</c:v>
                </c:pt>
                <c:pt idx="3181">
                  <c:v>3463.5399999999995</c:v>
                </c:pt>
                <c:pt idx="3182">
                  <c:v>8086.7500000000009</c:v>
                </c:pt>
                <c:pt idx="3183">
                  <c:v>4979.3899999999994</c:v>
                </c:pt>
                <c:pt idx="3184">
                  <c:v>4883.7900000000009</c:v>
                </c:pt>
                <c:pt idx="3185">
                  <c:v>5184.76</c:v>
                </c:pt>
                <c:pt idx="3186">
                  <c:v>8834.5999999999985</c:v>
                </c:pt>
                <c:pt idx="3187">
                  <c:v>6979.2800000000007</c:v>
                </c:pt>
                <c:pt idx="3188">
                  <c:v>6710.76</c:v>
                </c:pt>
                <c:pt idx="3189">
                  <c:v>4833.7299999999996</c:v>
                </c:pt>
                <c:pt idx="3190">
                  <c:v>3286.01</c:v>
                </c:pt>
                <c:pt idx="3191">
                  <c:v>4404.7699999999995</c:v>
                </c:pt>
                <c:pt idx="3192">
                  <c:v>3974.81</c:v>
                </c:pt>
                <c:pt idx="3193">
                  <c:v>3817.14</c:v>
                </c:pt>
                <c:pt idx="3194">
                  <c:v>5105.49</c:v>
                </c:pt>
                <c:pt idx="3195">
                  <c:v>2904.13</c:v>
                </c:pt>
                <c:pt idx="3196">
                  <c:v>2849.22</c:v>
                </c:pt>
                <c:pt idx="3197">
                  <c:v>6325.8399999999983</c:v>
                </c:pt>
                <c:pt idx="3198">
                  <c:v>4156.3100000000004</c:v>
                </c:pt>
                <c:pt idx="3199">
                  <c:v>5224.6900000000005</c:v>
                </c:pt>
                <c:pt idx="3200">
                  <c:v>9188.77</c:v>
                </c:pt>
                <c:pt idx="3201">
                  <c:v>3009.8900000000003</c:v>
                </c:pt>
                <c:pt idx="3202">
                  <c:v>5563.6299999999992</c:v>
                </c:pt>
                <c:pt idx="3203">
                  <c:v>6433.75</c:v>
                </c:pt>
                <c:pt idx="3204">
                  <c:v>4106.38</c:v>
                </c:pt>
                <c:pt idx="3205">
                  <c:v>4790.8200000000006</c:v>
                </c:pt>
                <c:pt idx="3206">
                  <c:v>5077.1000000000004</c:v>
                </c:pt>
                <c:pt idx="3207">
                  <c:v>4281.08</c:v>
                </c:pt>
                <c:pt idx="3208">
                  <c:v>4888.7100000000009</c:v>
                </c:pt>
                <c:pt idx="3209">
                  <c:v>5077.9699999999993</c:v>
                </c:pt>
                <c:pt idx="3210">
                  <c:v>5853.82</c:v>
                </c:pt>
                <c:pt idx="3211">
                  <c:v>4669.9000000000005</c:v>
                </c:pt>
                <c:pt idx="3212">
                  <c:v>4585.4000000000005</c:v>
                </c:pt>
                <c:pt idx="3213">
                  <c:v>5640.43</c:v>
                </c:pt>
                <c:pt idx="3214">
                  <c:v>3031.18</c:v>
                </c:pt>
                <c:pt idx="3215">
                  <c:v>5876.0700000000006</c:v>
                </c:pt>
                <c:pt idx="3216">
                  <c:v>4002.3199999999997</c:v>
                </c:pt>
                <c:pt idx="3217">
                  <c:v>3921.8199999999997</c:v>
                </c:pt>
                <c:pt idx="3218">
                  <c:v>6462.9500000000007</c:v>
                </c:pt>
                <c:pt idx="3219">
                  <c:v>6874.5300000000007</c:v>
                </c:pt>
                <c:pt idx="3220">
                  <c:v>3340.35</c:v>
                </c:pt>
                <c:pt idx="3221">
                  <c:v>5949.920000000001</c:v>
                </c:pt>
                <c:pt idx="3222">
                  <c:v>7496.36</c:v>
                </c:pt>
                <c:pt idx="3223">
                  <c:v>4776.4299999999994</c:v>
                </c:pt>
                <c:pt idx="3224">
                  <c:v>5517.1200000000008</c:v>
                </c:pt>
                <c:pt idx="3225">
                  <c:v>3696.87</c:v>
                </c:pt>
                <c:pt idx="3226">
                  <c:v>6148.630000000001</c:v>
                </c:pt>
                <c:pt idx="3227">
                  <c:v>7365.4800000000005</c:v>
                </c:pt>
                <c:pt idx="3228">
                  <c:v>5504.95</c:v>
                </c:pt>
                <c:pt idx="3229">
                  <c:v>6500.2999999999993</c:v>
                </c:pt>
                <c:pt idx="3230">
                  <c:v>3560.1800000000003</c:v>
                </c:pt>
                <c:pt idx="3231">
                  <c:v>6337.4000000000005</c:v>
                </c:pt>
                <c:pt idx="3232">
                  <c:v>8243.8100000000013</c:v>
                </c:pt>
                <c:pt idx="3233">
                  <c:v>4863.4699999999993</c:v>
                </c:pt>
                <c:pt idx="3234">
                  <c:v>7613.27</c:v>
                </c:pt>
                <c:pt idx="3235">
                  <c:v>6879.6100000000006</c:v>
                </c:pt>
                <c:pt idx="3236">
                  <c:v>5371.5700000000006</c:v>
                </c:pt>
                <c:pt idx="3237">
                  <c:v>6371.1500000000015</c:v>
                </c:pt>
                <c:pt idx="3238">
                  <c:v>5082.0200000000004</c:v>
                </c:pt>
                <c:pt idx="3239">
                  <c:v>2910.2</c:v>
                </c:pt>
                <c:pt idx="3240">
                  <c:v>10028.800000000001</c:v>
                </c:pt>
                <c:pt idx="3241">
                  <c:v>4895.82</c:v>
                </c:pt>
                <c:pt idx="3242">
                  <c:v>5473.67</c:v>
                </c:pt>
                <c:pt idx="3243">
                  <c:v>3531.57</c:v>
                </c:pt>
                <c:pt idx="3244">
                  <c:v>4947.2700000000004</c:v>
                </c:pt>
                <c:pt idx="3245">
                  <c:v>4839.41</c:v>
                </c:pt>
                <c:pt idx="3246">
                  <c:v>6202.9000000000005</c:v>
                </c:pt>
                <c:pt idx="3247">
                  <c:v>7544.0800000000017</c:v>
                </c:pt>
                <c:pt idx="3248">
                  <c:v>6692.39</c:v>
                </c:pt>
                <c:pt idx="3249">
                  <c:v>4729.7300000000005</c:v>
                </c:pt>
                <c:pt idx="3250">
                  <c:v>5017.74</c:v>
                </c:pt>
                <c:pt idx="3251">
                  <c:v>6845.0599999999995</c:v>
                </c:pt>
                <c:pt idx="3252">
                  <c:v>5168.1399999999994</c:v>
                </c:pt>
                <c:pt idx="3253">
                  <c:v>3849.1899999999996</c:v>
                </c:pt>
                <c:pt idx="3254">
                  <c:v>4656.84</c:v>
                </c:pt>
                <c:pt idx="3255">
                  <c:v>4762.49</c:v>
                </c:pt>
                <c:pt idx="3256">
                  <c:v>5793.33</c:v>
                </c:pt>
                <c:pt idx="3257">
                  <c:v>6353.1200000000008</c:v>
                </c:pt>
                <c:pt idx="3258">
                  <c:v>3232.7599999999998</c:v>
                </c:pt>
                <c:pt idx="3259">
                  <c:v>4665.71</c:v>
                </c:pt>
                <c:pt idx="3260">
                  <c:v>2964.6199999999994</c:v>
                </c:pt>
                <c:pt idx="3261">
                  <c:v>8531.16</c:v>
                </c:pt>
                <c:pt idx="3262">
                  <c:v>6243.8200000000015</c:v>
                </c:pt>
                <c:pt idx="3263">
                  <c:v>2916.57</c:v>
                </c:pt>
                <c:pt idx="3264">
                  <c:v>2701.2899999999995</c:v>
                </c:pt>
                <c:pt idx="3265">
                  <c:v>3603.19</c:v>
                </c:pt>
                <c:pt idx="3266">
                  <c:v>3570.01</c:v>
                </c:pt>
                <c:pt idx="3267">
                  <c:v>4001.52</c:v>
                </c:pt>
                <c:pt idx="3268">
                  <c:v>4240.24</c:v>
                </c:pt>
                <c:pt idx="3269">
                  <c:v>3445.49</c:v>
                </c:pt>
                <c:pt idx="3270">
                  <c:v>4677.6900000000005</c:v>
                </c:pt>
                <c:pt idx="3271">
                  <c:v>6036.19</c:v>
                </c:pt>
                <c:pt idx="3272">
                  <c:v>6167.7100000000009</c:v>
                </c:pt>
                <c:pt idx="3273">
                  <c:v>4489.09</c:v>
                </c:pt>
                <c:pt idx="3274">
                  <c:v>8321.8100000000013</c:v>
                </c:pt>
                <c:pt idx="3275">
                  <c:v>7066.9399999999987</c:v>
                </c:pt>
                <c:pt idx="3276">
                  <c:v>5988.86</c:v>
                </c:pt>
                <c:pt idx="3277">
                  <c:v>4430.66</c:v>
                </c:pt>
                <c:pt idx="3278">
                  <c:v>6917.34</c:v>
                </c:pt>
                <c:pt idx="3279">
                  <c:v>3345.01</c:v>
                </c:pt>
                <c:pt idx="3280">
                  <c:v>3993.7100000000009</c:v>
                </c:pt>
                <c:pt idx="3281">
                  <c:v>7628.24</c:v>
                </c:pt>
                <c:pt idx="3282">
                  <c:v>5763.1299999999992</c:v>
                </c:pt>
                <c:pt idx="3283">
                  <c:v>6519.24</c:v>
                </c:pt>
                <c:pt idx="3284">
                  <c:v>3924.11</c:v>
                </c:pt>
                <c:pt idx="3285">
                  <c:v>7204.6600000000017</c:v>
                </c:pt>
                <c:pt idx="3286">
                  <c:v>2921.7599999999998</c:v>
                </c:pt>
                <c:pt idx="3287">
                  <c:v>3652.17</c:v>
                </c:pt>
                <c:pt idx="3288">
                  <c:v>4177.21</c:v>
                </c:pt>
                <c:pt idx="3289">
                  <c:v>5887.2000000000007</c:v>
                </c:pt>
                <c:pt idx="3290">
                  <c:v>6985.24</c:v>
                </c:pt>
                <c:pt idx="3291">
                  <c:v>4722.2100000000009</c:v>
                </c:pt>
                <c:pt idx="3292">
                  <c:v>7079.07</c:v>
                </c:pt>
                <c:pt idx="3293">
                  <c:v>7137.62</c:v>
                </c:pt>
                <c:pt idx="3294">
                  <c:v>3551.2400000000002</c:v>
                </c:pt>
                <c:pt idx="3295">
                  <c:v>4034.4599999999996</c:v>
                </c:pt>
                <c:pt idx="3296">
                  <c:v>7212.170000000001</c:v>
                </c:pt>
                <c:pt idx="3297">
                  <c:v>10497.779999999999</c:v>
                </c:pt>
                <c:pt idx="3298">
                  <c:v>8210.2999999999993</c:v>
                </c:pt>
                <c:pt idx="3299">
                  <c:v>4842.1999999999989</c:v>
                </c:pt>
                <c:pt idx="3300">
                  <c:v>5070.62</c:v>
                </c:pt>
                <c:pt idx="3301">
                  <c:v>6646</c:v>
                </c:pt>
                <c:pt idx="3302">
                  <c:v>4778.3299999999981</c:v>
                </c:pt>
                <c:pt idx="3303">
                  <c:v>4534.03</c:v>
                </c:pt>
                <c:pt idx="3304">
                  <c:v>3941.7000000000016</c:v>
                </c:pt>
                <c:pt idx="3305">
                  <c:v>4371.1599999999989</c:v>
                </c:pt>
                <c:pt idx="3306">
                  <c:v>11668.949999999999</c:v>
                </c:pt>
                <c:pt idx="3307">
                  <c:v>8611.9500000000007</c:v>
                </c:pt>
                <c:pt idx="3308">
                  <c:v>6933.5500000000011</c:v>
                </c:pt>
                <c:pt idx="3309">
                  <c:v>4486.3200000000006</c:v>
                </c:pt>
                <c:pt idx="3310">
                  <c:v>3427.6400000000003</c:v>
                </c:pt>
                <c:pt idx="3311">
                  <c:v>4513.0599999999995</c:v>
                </c:pt>
                <c:pt idx="3312">
                  <c:v>5127.4300000000012</c:v>
                </c:pt>
                <c:pt idx="3313">
                  <c:v>6093.2599999999993</c:v>
                </c:pt>
                <c:pt idx="3314">
                  <c:v>5029.130000000001</c:v>
                </c:pt>
                <c:pt idx="3315">
                  <c:v>3573.5</c:v>
                </c:pt>
                <c:pt idx="3316">
                  <c:v>6252.43</c:v>
                </c:pt>
                <c:pt idx="3317">
                  <c:v>5689.8600000000006</c:v>
                </c:pt>
                <c:pt idx="3318">
                  <c:v>7075.58</c:v>
                </c:pt>
                <c:pt idx="3319">
                  <c:v>5426.7</c:v>
                </c:pt>
                <c:pt idx="3320">
                  <c:v>5508.8</c:v>
                </c:pt>
                <c:pt idx="3321">
                  <c:v>5004.2600000000011</c:v>
                </c:pt>
                <c:pt idx="3322">
                  <c:v>6117.0499999999993</c:v>
                </c:pt>
                <c:pt idx="3323">
                  <c:v>5221.26</c:v>
                </c:pt>
                <c:pt idx="3324">
                  <c:v>7693.7799999999988</c:v>
                </c:pt>
                <c:pt idx="3325">
                  <c:v>6435.1</c:v>
                </c:pt>
                <c:pt idx="3326">
                  <c:v>7390.75</c:v>
                </c:pt>
                <c:pt idx="3327">
                  <c:v>3220.9</c:v>
                </c:pt>
                <c:pt idx="3328">
                  <c:v>8102.6200000000008</c:v>
                </c:pt>
                <c:pt idx="3329">
                  <c:v>7031.7900000000009</c:v>
                </c:pt>
                <c:pt idx="3330">
                  <c:v>5672.8499999999995</c:v>
                </c:pt>
                <c:pt idx="3331">
                  <c:v>4973.9500000000007</c:v>
                </c:pt>
                <c:pt idx="3332">
                  <c:v>5020.67</c:v>
                </c:pt>
                <c:pt idx="3333">
                  <c:v>4084.2799999999997</c:v>
                </c:pt>
                <c:pt idx="3334">
                  <c:v>2882.7999999999997</c:v>
                </c:pt>
                <c:pt idx="3335">
                  <c:v>8256.08</c:v>
                </c:pt>
                <c:pt idx="3336">
                  <c:v>6658.8900000000012</c:v>
                </c:pt>
                <c:pt idx="3337">
                  <c:v>6025.31</c:v>
                </c:pt>
                <c:pt idx="3338">
                  <c:v>5132.78</c:v>
                </c:pt>
                <c:pt idx="3339">
                  <c:v>6194.3</c:v>
                </c:pt>
                <c:pt idx="3340">
                  <c:v>7332.6900000000014</c:v>
                </c:pt>
                <c:pt idx="3341">
                  <c:v>6752.6299999999992</c:v>
                </c:pt>
                <c:pt idx="3342">
                  <c:v>4204.3</c:v>
                </c:pt>
                <c:pt idx="3343">
                  <c:v>6052.93</c:v>
                </c:pt>
                <c:pt idx="3344">
                  <c:v>4914.08</c:v>
                </c:pt>
                <c:pt idx="3345">
                  <c:v>5090.6100000000006</c:v>
                </c:pt>
                <c:pt idx="3346">
                  <c:v>4169.83</c:v>
                </c:pt>
                <c:pt idx="3347">
                  <c:v>2795.34</c:v>
                </c:pt>
                <c:pt idx="3348">
                  <c:v>4842.5200000000004</c:v>
                </c:pt>
                <c:pt idx="3349">
                  <c:v>5862.4500000000007</c:v>
                </c:pt>
                <c:pt idx="3350">
                  <c:v>5108.66</c:v>
                </c:pt>
                <c:pt idx="3351">
                  <c:v>4384.09</c:v>
                </c:pt>
                <c:pt idx="3352">
                  <c:v>6900.7899999999991</c:v>
                </c:pt>
                <c:pt idx="3353">
                  <c:v>8437.43</c:v>
                </c:pt>
                <c:pt idx="3354">
                  <c:v>6568.91</c:v>
                </c:pt>
                <c:pt idx="3355">
                  <c:v>5877.28</c:v>
                </c:pt>
                <c:pt idx="3356">
                  <c:v>3154.7799999999997</c:v>
                </c:pt>
                <c:pt idx="3357">
                  <c:v>4718.43</c:v>
                </c:pt>
                <c:pt idx="3358">
                  <c:v>3007.93</c:v>
                </c:pt>
                <c:pt idx="3359">
                  <c:v>4794.58</c:v>
                </c:pt>
                <c:pt idx="3360">
                  <c:v>4047.2499999999995</c:v>
                </c:pt>
                <c:pt idx="3361">
                  <c:v>4576.0199999999995</c:v>
                </c:pt>
                <c:pt idx="3362">
                  <c:v>5318.7500000000009</c:v>
                </c:pt>
                <c:pt idx="3363">
                  <c:v>2833.91</c:v>
                </c:pt>
                <c:pt idx="3364">
                  <c:v>7827.409999999998</c:v>
                </c:pt>
                <c:pt idx="3365">
                  <c:v>8237.49</c:v>
                </c:pt>
                <c:pt idx="3366">
                  <c:v>5878.47</c:v>
                </c:pt>
                <c:pt idx="3367">
                  <c:v>4664.4000000000005</c:v>
                </c:pt>
                <c:pt idx="3368">
                  <c:v>8357.7000000000007</c:v>
                </c:pt>
                <c:pt idx="3369">
                  <c:v>5823.7099999999991</c:v>
                </c:pt>
                <c:pt idx="3370">
                  <c:v>3823.3799999999997</c:v>
                </c:pt>
                <c:pt idx="3371">
                  <c:v>6308.1600000000008</c:v>
                </c:pt>
                <c:pt idx="3372">
                  <c:v>6814.579999999999</c:v>
                </c:pt>
                <c:pt idx="3373">
                  <c:v>5955.54</c:v>
                </c:pt>
                <c:pt idx="3374">
                  <c:v>5713.8799999999992</c:v>
                </c:pt>
                <c:pt idx="3375">
                  <c:v>4743.6099999999997</c:v>
                </c:pt>
                <c:pt idx="3376">
                  <c:v>5534.52</c:v>
                </c:pt>
                <c:pt idx="3377">
                  <c:v>7287.869999999999</c:v>
                </c:pt>
                <c:pt idx="3378">
                  <c:v>4290.8100000000004</c:v>
                </c:pt>
                <c:pt idx="3379">
                  <c:v>4236.21</c:v>
                </c:pt>
                <c:pt idx="3380">
                  <c:v>2739.5000000000005</c:v>
                </c:pt>
                <c:pt idx="3381">
                  <c:v>4222.7700000000004</c:v>
                </c:pt>
                <c:pt idx="3382">
                  <c:v>5463.6399999999994</c:v>
                </c:pt>
                <c:pt idx="3383">
                  <c:v>4255.8900000000003</c:v>
                </c:pt>
                <c:pt idx="3384">
                  <c:v>6022.119999999999</c:v>
                </c:pt>
                <c:pt idx="3385">
                  <c:v>5925.74</c:v>
                </c:pt>
                <c:pt idx="3386">
                  <c:v>4946.67</c:v>
                </c:pt>
                <c:pt idx="3387">
                  <c:v>3018.0899999999992</c:v>
                </c:pt>
                <c:pt idx="3388">
                  <c:v>3917.3399999999992</c:v>
                </c:pt>
                <c:pt idx="3389">
                  <c:v>8544.5</c:v>
                </c:pt>
                <c:pt idx="3390">
                  <c:v>5319.630000000001</c:v>
                </c:pt>
                <c:pt idx="3391">
                  <c:v>4685.8200000000006</c:v>
                </c:pt>
                <c:pt idx="3392">
                  <c:v>7360.53</c:v>
                </c:pt>
                <c:pt idx="3393">
                  <c:v>5285.59</c:v>
                </c:pt>
                <c:pt idx="3394">
                  <c:v>6792.83</c:v>
                </c:pt>
                <c:pt idx="3395">
                  <c:v>8081.8600000000006</c:v>
                </c:pt>
                <c:pt idx="3396">
                  <c:v>4043.5799999999995</c:v>
                </c:pt>
                <c:pt idx="3397">
                  <c:v>4242.34</c:v>
                </c:pt>
                <c:pt idx="3398">
                  <c:v>5513.2800000000007</c:v>
                </c:pt>
                <c:pt idx="3399">
                  <c:v>3806.1400000000003</c:v>
                </c:pt>
                <c:pt idx="3400">
                  <c:v>7321.5</c:v>
                </c:pt>
                <c:pt idx="3401">
                  <c:v>7142.2000000000016</c:v>
                </c:pt>
                <c:pt idx="3402">
                  <c:v>6580.56</c:v>
                </c:pt>
                <c:pt idx="3403">
                  <c:v>4183.8100000000004</c:v>
                </c:pt>
                <c:pt idx="3404">
                  <c:v>6961.52</c:v>
                </c:pt>
                <c:pt idx="3405">
                  <c:v>8352.16</c:v>
                </c:pt>
                <c:pt idx="3406">
                  <c:v>2281.9900000000002</c:v>
                </c:pt>
                <c:pt idx="3407">
                  <c:v>6559.7099999999991</c:v>
                </c:pt>
                <c:pt idx="3408">
                  <c:v>6176.3</c:v>
                </c:pt>
                <c:pt idx="3409">
                  <c:v>5878.1500000000005</c:v>
                </c:pt>
                <c:pt idx="3410">
                  <c:v>3819.53</c:v>
                </c:pt>
                <c:pt idx="3411">
                  <c:v>4855.5</c:v>
                </c:pt>
                <c:pt idx="3412">
                  <c:v>3521.29</c:v>
                </c:pt>
                <c:pt idx="3413">
                  <c:v>5397.56</c:v>
                </c:pt>
                <c:pt idx="3414">
                  <c:v>6539.78</c:v>
                </c:pt>
                <c:pt idx="3415">
                  <c:v>4244.0999999999995</c:v>
                </c:pt>
                <c:pt idx="3416">
                  <c:v>3081.07</c:v>
                </c:pt>
                <c:pt idx="3417">
                  <c:v>9695.59</c:v>
                </c:pt>
                <c:pt idx="3418">
                  <c:v>5079.9100000000008</c:v>
                </c:pt>
                <c:pt idx="3419">
                  <c:v>5875.1399999999994</c:v>
                </c:pt>
                <c:pt idx="3420">
                  <c:v>7123.0000000000018</c:v>
                </c:pt>
                <c:pt idx="3421">
                  <c:v>3887.0700000000006</c:v>
                </c:pt>
                <c:pt idx="3422">
                  <c:v>3682.7300000000005</c:v>
                </c:pt>
                <c:pt idx="3423">
                  <c:v>8252.73</c:v>
                </c:pt>
                <c:pt idx="3424">
                  <c:v>6272.21</c:v>
                </c:pt>
                <c:pt idx="3425">
                  <c:v>4737.3</c:v>
                </c:pt>
                <c:pt idx="3426">
                  <c:v>6157.0299999999988</c:v>
                </c:pt>
                <c:pt idx="3427">
                  <c:v>5595.44</c:v>
                </c:pt>
                <c:pt idx="3428">
                  <c:v>6276.3700000000008</c:v>
                </c:pt>
                <c:pt idx="3429">
                  <c:v>6417.9500000000007</c:v>
                </c:pt>
                <c:pt idx="3430">
                  <c:v>11222.65</c:v>
                </c:pt>
                <c:pt idx="3431">
                  <c:v>4246.5600000000004</c:v>
                </c:pt>
                <c:pt idx="3432">
                  <c:v>6119.73</c:v>
                </c:pt>
                <c:pt idx="3433">
                  <c:v>5964.0499999999993</c:v>
                </c:pt>
                <c:pt idx="3434">
                  <c:v>5203.18</c:v>
                </c:pt>
                <c:pt idx="3435">
                  <c:v>2757.77</c:v>
                </c:pt>
                <c:pt idx="3436">
                  <c:v>9061.4700000000012</c:v>
                </c:pt>
                <c:pt idx="3437">
                  <c:v>7910.31</c:v>
                </c:pt>
                <c:pt idx="3438">
                  <c:v>8095.2000000000007</c:v>
                </c:pt>
                <c:pt idx="3439">
                  <c:v>5684.7300000000005</c:v>
                </c:pt>
                <c:pt idx="3440">
                  <c:v>3361.8399999999992</c:v>
                </c:pt>
                <c:pt idx="3441">
                  <c:v>5564.0800000000008</c:v>
                </c:pt>
                <c:pt idx="3442">
                  <c:v>6264.88</c:v>
                </c:pt>
                <c:pt idx="3443">
                  <c:v>5817.44</c:v>
                </c:pt>
                <c:pt idx="3444">
                  <c:v>4920.72</c:v>
                </c:pt>
                <c:pt idx="3445">
                  <c:v>6808.1799999999994</c:v>
                </c:pt>
                <c:pt idx="3446">
                  <c:v>4324.3900000000003</c:v>
                </c:pt>
                <c:pt idx="3447">
                  <c:v>5333.6600000000008</c:v>
                </c:pt>
                <c:pt idx="3448">
                  <c:v>6085.17</c:v>
                </c:pt>
                <c:pt idx="3449">
                  <c:v>4108.6000000000004</c:v>
                </c:pt>
                <c:pt idx="3450">
                  <c:v>6813.82</c:v>
                </c:pt>
                <c:pt idx="3451">
                  <c:v>10341.569999999998</c:v>
                </c:pt>
                <c:pt idx="3452">
                  <c:v>6629.57</c:v>
                </c:pt>
                <c:pt idx="3453">
                  <c:v>8868.6200000000008</c:v>
                </c:pt>
                <c:pt idx="3454">
                  <c:v>9244.9000000000015</c:v>
                </c:pt>
                <c:pt idx="3455">
                  <c:v>4779.1300000000019</c:v>
                </c:pt>
                <c:pt idx="3456">
                  <c:v>8104.5400000000009</c:v>
                </c:pt>
                <c:pt idx="3457">
                  <c:v>7367.880000000001</c:v>
                </c:pt>
                <c:pt idx="3458">
                  <c:v>4101.8600000000006</c:v>
                </c:pt>
                <c:pt idx="3459">
                  <c:v>9269.16</c:v>
                </c:pt>
                <c:pt idx="3460">
                  <c:v>5968.91</c:v>
                </c:pt>
                <c:pt idx="3461">
                  <c:v>9739.4600000000009</c:v>
                </c:pt>
                <c:pt idx="3462">
                  <c:v>5450.34</c:v>
                </c:pt>
                <c:pt idx="3463">
                  <c:v>3164.4700000000003</c:v>
                </c:pt>
                <c:pt idx="3464">
                  <c:v>5870.93</c:v>
                </c:pt>
                <c:pt idx="3465">
                  <c:v>6331.35</c:v>
                </c:pt>
                <c:pt idx="3466">
                  <c:v>7335.8899999999994</c:v>
                </c:pt>
                <c:pt idx="3467">
                  <c:v>6770.2400000000007</c:v>
                </c:pt>
                <c:pt idx="3468">
                  <c:v>4940.2399999999989</c:v>
                </c:pt>
                <c:pt idx="3469">
                  <c:v>6128.2999999999993</c:v>
                </c:pt>
                <c:pt idx="3470">
                  <c:v>7161.9900000000007</c:v>
                </c:pt>
                <c:pt idx="3471">
                  <c:v>8143.9300000000012</c:v>
                </c:pt>
                <c:pt idx="3472">
                  <c:v>6755.159999999998</c:v>
                </c:pt>
                <c:pt idx="3473">
                  <c:v>6835.9600000000009</c:v>
                </c:pt>
                <c:pt idx="3474">
                  <c:v>2771.4799999999996</c:v>
                </c:pt>
                <c:pt idx="3475">
                  <c:v>4276.9700000000012</c:v>
                </c:pt>
                <c:pt idx="3476">
                  <c:v>5402.4699999999993</c:v>
                </c:pt>
                <c:pt idx="3477">
                  <c:v>6790.6900000000005</c:v>
                </c:pt>
                <c:pt idx="3478">
                  <c:v>8533.23</c:v>
                </c:pt>
                <c:pt idx="3479">
                  <c:v>5336.7300000000014</c:v>
                </c:pt>
                <c:pt idx="3480">
                  <c:v>6123.29</c:v>
                </c:pt>
                <c:pt idx="3481">
                  <c:v>3254.5299999999997</c:v>
                </c:pt>
                <c:pt idx="3482">
                  <c:v>4063.82</c:v>
                </c:pt>
                <c:pt idx="3483">
                  <c:v>4136.84</c:v>
                </c:pt>
                <c:pt idx="3484">
                  <c:v>7817.1</c:v>
                </c:pt>
                <c:pt idx="3485">
                  <c:v>6085.99</c:v>
                </c:pt>
                <c:pt idx="3486">
                  <c:v>6606.68</c:v>
                </c:pt>
                <c:pt idx="3487">
                  <c:v>8835.01</c:v>
                </c:pt>
                <c:pt idx="3488">
                  <c:v>8379.9600000000009</c:v>
                </c:pt>
                <c:pt idx="3489">
                  <c:v>8903.619999999999</c:v>
                </c:pt>
                <c:pt idx="3490">
                  <c:v>10422.039999999999</c:v>
                </c:pt>
                <c:pt idx="3491">
                  <c:v>4841.71</c:v>
                </c:pt>
                <c:pt idx="3492">
                  <c:v>6513.2999999999993</c:v>
                </c:pt>
                <c:pt idx="3493">
                  <c:v>7493.2300000000005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16688"/>
        <c:axId val="398309632"/>
      </c:scatterChart>
      <c:valAx>
        <c:axId val="39831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Recency value</a:t>
                </a:r>
              </a:p>
            </c:rich>
          </c:tx>
          <c:layout>
            <c:manualLayout>
              <c:xMode val="edge"/>
              <c:yMode val="edge"/>
              <c:x val="0.46888996876084693"/>
              <c:y val="0.90016875330673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09632"/>
        <c:crosses val="autoZero"/>
        <c:crossBetween val="midCat"/>
        <c:majorUnit val="100"/>
      </c:valAx>
      <c:valAx>
        <c:axId val="398309632"/>
        <c:scaling>
          <c:orientation val="minMax"/>
          <c:max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Monetary</a:t>
                </a:r>
                <a:r>
                  <a:rPr lang="en-IN" sz="1200" baseline="0"/>
                  <a:t> value($)</a:t>
                </a:r>
                <a:endParaRPr lang="en-IN" sz="1200"/>
              </a:p>
            </c:rich>
          </c:tx>
          <c:layout>
            <c:manualLayout>
              <c:xMode val="edge"/>
              <c:yMode val="edge"/>
              <c:x val="2.7706719480572514E-2"/>
              <c:y val="0.3389511718701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16688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Frequency against monetary</a:t>
            </a:r>
            <a:endParaRPr lang="en-IN" sz="1400">
              <a:effectLst/>
            </a:endParaRPr>
          </a:p>
        </c:rich>
      </c:tx>
      <c:layout>
        <c:manualLayout>
          <c:xMode val="edge"/>
          <c:yMode val="edge"/>
          <c:x val="0.35136211454347099"/>
          <c:y val="3.4452691931904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14502323385775"/>
          <c:y val="0.13009259259259259"/>
          <c:w val="0.81478896487060171"/>
          <c:h val="0.66791666666666671"/>
        </c:manualLayout>
      </c:layout>
      <c:scatterChart>
        <c:scatterStyle val="lineMarker"/>
        <c:varyColors val="0"/>
        <c:ser>
          <c:idx val="0"/>
          <c:order val="0"/>
          <c:tx>
            <c:strRef>
              <c:f>'RFM charts'!$G$24</c:f>
              <c:strCache>
                <c:ptCount val="1"/>
                <c:pt idx="0">
                  <c:v>Monetary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'RFM charts'!$E$25:$E$3518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'RFM charts'!$G$25:$G$3518</c:f>
              <c:numCache>
                <c:formatCode>0</c:formatCode>
                <c:ptCount val="3494"/>
                <c:pt idx="0">
                  <c:v>836.04</c:v>
                </c:pt>
                <c:pt idx="1">
                  <c:v>1305.25</c:v>
                </c:pt>
                <c:pt idx="2">
                  <c:v>144.26</c:v>
                </c:pt>
                <c:pt idx="3">
                  <c:v>1630.03</c:v>
                </c:pt>
                <c:pt idx="4">
                  <c:v>1027.8899999999999</c:v>
                </c:pt>
                <c:pt idx="5">
                  <c:v>273.70000000000005</c:v>
                </c:pt>
                <c:pt idx="6">
                  <c:v>1946.8899999999999</c:v>
                </c:pt>
                <c:pt idx="7">
                  <c:v>1329.61</c:v>
                </c:pt>
                <c:pt idx="8">
                  <c:v>1790.41</c:v>
                </c:pt>
                <c:pt idx="9">
                  <c:v>253.81000000000003</c:v>
                </c:pt>
                <c:pt idx="10">
                  <c:v>827.15999999999985</c:v>
                </c:pt>
                <c:pt idx="11">
                  <c:v>643.42999999999995</c:v>
                </c:pt>
                <c:pt idx="12">
                  <c:v>119.73</c:v>
                </c:pt>
                <c:pt idx="13">
                  <c:v>950.11999999999989</c:v>
                </c:pt>
                <c:pt idx="14">
                  <c:v>262.52999999999986</c:v>
                </c:pt>
                <c:pt idx="15">
                  <c:v>1550.8200000000002</c:v>
                </c:pt>
                <c:pt idx="16">
                  <c:v>1172.58</c:v>
                </c:pt>
                <c:pt idx="17">
                  <c:v>1405.99</c:v>
                </c:pt>
                <c:pt idx="18">
                  <c:v>2138.3500000000004</c:v>
                </c:pt>
                <c:pt idx="19">
                  <c:v>217.51</c:v>
                </c:pt>
                <c:pt idx="20">
                  <c:v>2238.37</c:v>
                </c:pt>
                <c:pt idx="21">
                  <c:v>763.90000000000009</c:v>
                </c:pt>
                <c:pt idx="22">
                  <c:v>1678.3900000000003</c:v>
                </c:pt>
                <c:pt idx="23">
                  <c:v>1834.0300000000002</c:v>
                </c:pt>
                <c:pt idx="24">
                  <c:v>1814.59</c:v>
                </c:pt>
                <c:pt idx="25">
                  <c:v>2712.5699999999997</c:v>
                </c:pt>
                <c:pt idx="26">
                  <c:v>375.02</c:v>
                </c:pt>
                <c:pt idx="27">
                  <c:v>198.22000000000003</c:v>
                </c:pt>
                <c:pt idx="28">
                  <c:v>2079.5700000000002</c:v>
                </c:pt>
                <c:pt idx="29">
                  <c:v>57.72999999999999</c:v>
                </c:pt>
                <c:pt idx="30">
                  <c:v>1235.26</c:v>
                </c:pt>
                <c:pt idx="31">
                  <c:v>605.01</c:v>
                </c:pt>
                <c:pt idx="32">
                  <c:v>201.54999999999998</c:v>
                </c:pt>
                <c:pt idx="33">
                  <c:v>2040.87</c:v>
                </c:pt>
                <c:pt idx="34">
                  <c:v>903.11</c:v>
                </c:pt>
                <c:pt idx="35">
                  <c:v>308.78000000000003</c:v>
                </c:pt>
                <c:pt idx="36">
                  <c:v>987.4899999999999</c:v>
                </c:pt>
                <c:pt idx="37">
                  <c:v>2181.3500000000004</c:v>
                </c:pt>
                <c:pt idx="38">
                  <c:v>955.07999999999993</c:v>
                </c:pt>
                <c:pt idx="39">
                  <c:v>1924.03</c:v>
                </c:pt>
                <c:pt idx="40">
                  <c:v>2976.4099999999994</c:v>
                </c:pt>
                <c:pt idx="41">
                  <c:v>1306.7800000000002</c:v>
                </c:pt>
                <c:pt idx="42">
                  <c:v>1718.6100000000001</c:v>
                </c:pt>
                <c:pt idx="43">
                  <c:v>459.46000000000015</c:v>
                </c:pt>
                <c:pt idx="44">
                  <c:v>1346.38</c:v>
                </c:pt>
                <c:pt idx="45">
                  <c:v>255.41000000000014</c:v>
                </c:pt>
                <c:pt idx="46">
                  <c:v>1418.21</c:v>
                </c:pt>
                <c:pt idx="47">
                  <c:v>562.46</c:v>
                </c:pt>
                <c:pt idx="48">
                  <c:v>881.14999999999986</c:v>
                </c:pt>
                <c:pt idx="49">
                  <c:v>1447.98</c:v>
                </c:pt>
                <c:pt idx="50">
                  <c:v>198.22000000000003</c:v>
                </c:pt>
                <c:pt idx="51">
                  <c:v>1769.48</c:v>
                </c:pt>
                <c:pt idx="52">
                  <c:v>300.08999999999992</c:v>
                </c:pt>
                <c:pt idx="53">
                  <c:v>1428.62</c:v>
                </c:pt>
                <c:pt idx="54">
                  <c:v>943.2</c:v>
                </c:pt>
                <c:pt idx="55">
                  <c:v>969.61999999999989</c:v>
                </c:pt>
                <c:pt idx="56">
                  <c:v>834.93999999999994</c:v>
                </c:pt>
                <c:pt idx="57">
                  <c:v>1103.43</c:v>
                </c:pt>
                <c:pt idx="58">
                  <c:v>50.66</c:v>
                </c:pt>
                <c:pt idx="59">
                  <c:v>254.62999999999994</c:v>
                </c:pt>
                <c:pt idx="60">
                  <c:v>873.11999999999989</c:v>
                </c:pt>
                <c:pt idx="61">
                  <c:v>1215.3399999999999</c:v>
                </c:pt>
                <c:pt idx="62">
                  <c:v>1828.47</c:v>
                </c:pt>
                <c:pt idx="63">
                  <c:v>128.45999999999992</c:v>
                </c:pt>
                <c:pt idx="64">
                  <c:v>1219.8600000000001</c:v>
                </c:pt>
                <c:pt idx="65">
                  <c:v>690.49</c:v>
                </c:pt>
                <c:pt idx="66">
                  <c:v>168.45</c:v>
                </c:pt>
                <c:pt idx="67">
                  <c:v>802.26</c:v>
                </c:pt>
                <c:pt idx="68">
                  <c:v>1048.1499999999999</c:v>
                </c:pt>
                <c:pt idx="69">
                  <c:v>786.1400000000001</c:v>
                </c:pt>
                <c:pt idx="70">
                  <c:v>368.17000000000007</c:v>
                </c:pt>
                <c:pt idx="71">
                  <c:v>745.94</c:v>
                </c:pt>
                <c:pt idx="72">
                  <c:v>1033.56</c:v>
                </c:pt>
                <c:pt idx="73">
                  <c:v>987.82000000000016</c:v>
                </c:pt>
                <c:pt idx="74">
                  <c:v>239.35000000000002</c:v>
                </c:pt>
                <c:pt idx="75">
                  <c:v>309.80999999999995</c:v>
                </c:pt>
                <c:pt idx="76">
                  <c:v>1012.1</c:v>
                </c:pt>
                <c:pt idx="77">
                  <c:v>114.93</c:v>
                </c:pt>
                <c:pt idx="78">
                  <c:v>1618.8300000000002</c:v>
                </c:pt>
                <c:pt idx="79">
                  <c:v>1694.59</c:v>
                </c:pt>
                <c:pt idx="80">
                  <c:v>96.62</c:v>
                </c:pt>
                <c:pt idx="81">
                  <c:v>147.82999999999996</c:v>
                </c:pt>
                <c:pt idx="82">
                  <c:v>2513.69</c:v>
                </c:pt>
                <c:pt idx="83">
                  <c:v>309.80999999999995</c:v>
                </c:pt>
                <c:pt idx="84">
                  <c:v>687.5100000000001</c:v>
                </c:pt>
                <c:pt idx="85">
                  <c:v>1655.42</c:v>
                </c:pt>
                <c:pt idx="86">
                  <c:v>1211.5700000000002</c:v>
                </c:pt>
                <c:pt idx="87">
                  <c:v>1736.45</c:v>
                </c:pt>
                <c:pt idx="88">
                  <c:v>853.16000000000008</c:v>
                </c:pt>
                <c:pt idx="89">
                  <c:v>1618.8300000000002</c:v>
                </c:pt>
                <c:pt idx="90">
                  <c:v>1860.5600000000002</c:v>
                </c:pt>
                <c:pt idx="91">
                  <c:v>304.07</c:v>
                </c:pt>
                <c:pt idx="92">
                  <c:v>1294.4000000000001</c:v>
                </c:pt>
                <c:pt idx="93">
                  <c:v>1809.69</c:v>
                </c:pt>
                <c:pt idx="94">
                  <c:v>1096.46</c:v>
                </c:pt>
                <c:pt idx="95">
                  <c:v>1201.2499999999998</c:v>
                </c:pt>
                <c:pt idx="96">
                  <c:v>1026.2700000000002</c:v>
                </c:pt>
                <c:pt idx="97">
                  <c:v>830.2399999999999</c:v>
                </c:pt>
                <c:pt idx="98">
                  <c:v>877.4</c:v>
                </c:pt>
                <c:pt idx="99">
                  <c:v>221.12</c:v>
                </c:pt>
                <c:pt idx="100">
                  <c:v>963.61999999999989</c:v>
                </c:pt>
                <c:pt idx="101">
                  <c:v>1103.43</c:v>
                </c:pt>
                <c:pt idx="102">
                  <c:v>492.65</c:v>
                </c:pt>
                <c:pt idx="103">
                  <c:v>400.47</c:v>
                </c:pt>
                <c:pt idx="104">
                  <c:v>781.41</c:v>
                </c:pt>
                <c:pt idx="105">
                  <c:v>1364.0500000000002</c:v>
                </c:pt>
                <c:pt idx="106">
                  <c:v>90.099999999999966</c:v>
                </c:pt>
                <c:pt idx="107">
                  <c:v>2226.2600000000002</c:v>
                </c:pt>
                <c:pt idx="108">
                  <c:v>459.46000000000015</c:v>
                </c:pt>
                <c:pt idx="109">
                  <c:v>758.68999999999994</c:v>
                </c:pt>
                <c:pt idx="110">
                  <c:v>866.57999999999993</c:v>
                </c:pt>
                <c:pt idx="111">
                  <c:v>666.31</c:v>
                </c:pt>
                <c:pt idx="112">
                  <c:v>2365.9300000000003</c:v>
                </c:pt>
                <c:pt idx="113">
                  <c:v>268.2399999999999</c:v>
                </c:pt>
                <c:pt idx="114">
                  <c:v>63.830000000000005</c:v>
                </c:pt>
                <c:pt idx="115">
                  <c:v>204.35999999999999</c:v>
                </c:pt>
                <c:pt idx="116">
                  <c:v>690.49</c:v>
                </c:pt>
                <c:pt idx="117">
                  <c:v>1607.27</c:v>
                </c:pt>
                <c:pt idx="118">
                  <c:v>255.19</c:v>
                </c:pt>
                <c:pt idx="119">
                  <c:v>327.9799999999999</c:v>
                </c:pt>
                <c:pt idx="120">
                  <c:v>1168.94</c:v>
                </c:pt>
                <c:pt idx="121">
                  <c:v>966.5200000000001</c:v>
                </c:pt>
                <c:pt idx="122">
                  <c:v>585.45000000000005</c:v>
                </c:pt>
                <c:pt idx="123">
                  <c:v>104.24000000000001</c:v>
                </c:pt>
                <c:pt idx="124">
                  <c:v>1428.06</c:v>
                </c:pt>
                <c:pt idx="125">
                  <c:v>327.07000000000016</c:v>
                </c:pt>
                <c:pt idx="126">
                  <c:v>124.78999999999999</c:v>
                </c:pt>
                <c:pt idx="127">
                  <c:v>1820.5700000000002</c:v>
                </c:pt>
                <c:pt idx="128">
                  <c:v>179.44</c:v>
                </c:pt>
                <c:pt idx="129">
                  <c:v>1779.58</c:v>
                </c:pt>
                <c:pt idx="130">
                  <c:v>2967.4399999999996</c:v>
                </c:pt>
                <c:pt idx="131">
                  <c:v>1323.12</c:v>
                </c:pt>
                <c:pt idx="132">
                  <c:v>75.480000000000018</c:v>
                </c:pt>
                <c:pt idx="133">
                  <c:v>41.129999999999995</c:v>
                </c:pt>
                <c:pt idx="134">
                  <c:v>89.710000000000008</c:v>
                </c:pt>
                <c:pt idx="135">
                  <c:v>1520.73</c:v>
                </c:pt>
                <c:pt idx="136">
                  <c:v>1326.1499999999999</c:v>
                </c:pt>
                <c:pt idx="137">
                  <c:v>2515.29</c:v>
                </c:pt>
                <c:pt idx="138">
                  <c:v>1500.3600000000001</c:v>
                </c:pt>
                <c:pt idx="139">
                  <c:v>2951.79</c:v>
                </c:pt>
                <c:pt idx="140">
                  <c:v>289.37</c:v>
                </c:pt>
                <c:pt idx="141">
                  <c:v>899.75999999999976</c:v>
                </c:pt>
                <c:pt idx="142">
                  <c:v>549.09</c:v>
                </c:pt>
                <c:pt idx="143">
                  <c:v>451.65000000000009</c:v>
                </c:pt>
                <c:pt idx="144">
                  <c:v>165.57999999999998</c:v>
                </c:pt>
                <c:pt idx="145">
                  <c:v>815.94999999999993</c:v>
                </c:pt>
                <c:pt idx="146">
                  <c:v>1694.76</c:v>
                </c:pt>
                <c:pt idx="147">
                  <c:v>1028.46</c:v>
                </c:pt>
                <c:pt idx="148">
                  <c:v>1652.3</c:v>
                </c:pt>
                <c:pt idx="149">
                  <c:v>509.97</c:v>
                </c:pt>
                <c:pt idx="150">
                  <c:v>2731.3099999999995</c:v>
                </c:pt>
                <c:pt idx="151">
                  <c:v>641.64</c:v>
                </c:pt>
                <c:pt idx="152">
                  <c:v>574.62000000000012</c:v>
                </c:pt>
                <c:pt idx="153">
                  <c:v>15.080000000000005</c:v>
                </c:pt>
                <c:pt idx="154">
                  <c:v>1966.88</c:v>
                </c:pt>
                <c:pt idx="155">
                  <c:v>133.7800000000002</c:v>
                </c:pt>
                <c:pt idx="156">
                  <c:v>571.37999999999988</c:v>
                </c:pt>
                <c:pt idx="157">
                  <c:v>1149.25</c:v>
                </c:pt>
                <c:pt idx="158">
                  <c:v>93.009999999999991</c:v>
                </c:pt>
                <c:pt idx="159">
                  <c:v>119.32000000000002</c:v>
                </c:pt>
                <c:pt idx="160">
                  <c:v>217.51</c:v>
                </c:pt>
                <c:pt idx="161">
                  <c:v>2557.42</c:v>
                </c:pt>
                <c:pt idx="162">
                  <c:v>827.15999999999985</c:v>
                </c:pt>
                <c:pt idx="163">
                  <c:v>299.27</c:v>
                </c:pt>
                <c:pt idx="164">
                  <c:v>484.95999999999992</c:v>
                </c:pt>
                <c:pt idx="165">
                  <c:v>617.98</c:v>
                </c:pt>
                <c:pt idx="166">
                  <c:v>209.84000000000003</c:v>
                </c:pt>
                <c:pt idx="167">
                  <c:v>640.93000000000006</c:v>
                </c:pt>
                <c:pt idx="168">
                  <c:v>644.01999999999987</c:v>
                </c:pt>
                <c:pt idx="169">
                  <c:v>624.90000000000009</c:v>
                </c:pt>
                <c:pt idx="170">
                  <c:v>2932.8199999999997</c:v>
                </c:pt>
                <c:pt idx="171">
                  <c:v>419.68000000000006</c:v>
                </c:pt>
                <c:pt idx="172">
                  <c:v>1747.0800000000002</c:v>
                </c:pt>
                <c:pt idx="173">
                  <c:v>696.26</c:v>
                </c:pt>
                <c:pt idx="174">
                  <c:v>182.81000000000017</c:v>
                </c:pt>
                <c:pt idx="175">
                  <c:v>526.79000000000008</c:v>
                </c:pt>
                <c:pt idx="176">
                  <c:v>443.53</c:v>
                </c:pt>
                <c:pt idx="177">
                  <c:v>1915.8700000000001</c:v>
                </c:pt>
                <c:pt idx="178">
                  <c:v>456.42</c:v>
                </c:pt>
                <c:pt idx="179">
                  <c:v>2056.27</c:v>
                </c:pt>
                <c:pt idx="180">
                  <c:v>2190.0500000000002</c:v>
                </c:pt>
                <c:pt idx="181">
                  <c:v>220.57</c:v>
                </c:pt>
                <c:pt idx="182">
                  <c:v>630.21</c:v>
                </c:pt>
                <c:pt idx="183">
                  <c:v>133.38</c:v>
                </c:pt>
                <c:pt idx="184">
                  <c:v>2981.95</c:v>
                </c:pt>
                <c:pt idx="185">
                  <c:v>808.84999999999991</c:v>
                </c:pt>
                <c:pt idx="186">
                  <c:v>192.96999999999991</c:v>
                </c:pt>
                <c:pt idx="187">
                  <c:v>234.35999999999996</c:v>
                </c:pt>
                <c:pt idx="188">
                  <c:v>1444.78</c:v>
                </c:pt>
                <c:pt idx="189">
                  <c:v>338.85</c:v>
                </c:pt>
                <c:pt idx="190">
                  <c:v>802.26</c:v>
                </c:pt>
                <c:pt idx="191">
                  <c:v>356.5</c:v>
                </c:pt>
                <c:pt idx="192">
                  <c:v>1101.28</c:v>
                </c:pt>
                <c:pt idx="193">
                  <c:v>1438.6200000000001</c:v>
                </c:pt>
                <c:pt idx="194">
                  <c:v>1952.51</c:v>
                </c:pt>
                <c:pt idx="195">
                  <c:v>2772.1</c:v>
                </c:pt>
                <c:pt idx="196">
                  <c:v>1295.9100000000003</c:v>
                </c:pt>
                <c:pt idx="197">
                  <c:v>2614.1600000000003</c:v>
                </c:pt>
                <c:pt idx="198">
                  <c:v>239.35000000000002</c:v>
                </c:pt>
                <c:pt idx="199">
                  <c:v>930.46</c:v>
                </c:pt>
                <c:pt idx="200">
                  <c:v>2411.89</c:v>
                </c:pt>
                <c:pt idx="201">
                  <c:v>830.31000000000006</c:v>
                </c:pt>
                <c:pt idx="202">
                  <c:v>2659.5699999999997</c:v>
                </c:pt>
                <c:pt idx="203">
                  <c:v>79.15999999999994</c:v>
                </c:pt>
                <c:pt idx="204">
                  <c:v>1145.4100000000001</c:v>
                </c:pt>
                <c:pt idx="205">
                  <c:v>1774.7</c:v>
                </c:pt>
                <c:pt idx="206">
                  <c:v>2628.37</c:v>
                </c:pt>
                <c:pt idx="207">
                  <c:v>299.27</c:v>
                </c:pt>
                <c:pt idx="208">
                  <c:v>3222.44</c:v>
                </c:pt>
                <c:pt idx="209">
                  <c:v>220.10999999999999</c:v>
                </c:pt>
                <c:pt idx="210">
                  <c:v>1408.91</c:v>
                </c:pt>
                <c:pt idx="211">
                  <c:v>1821.0700000000002</c:v>
                </c:pt>
                <c:pt idx="212">
                  <c:v>1486.38</c:v>
                </c:pt>
                <c:pt idx="213">
                  <c:v>90.22</c:v>
                </c:pt>
                <c:pt idx="214">
                  <c:v>736.73</c:v>
                </c:pt>
                <c:pt idx="215">
                  <c:v>1185.8499999999999</c:v>
                </c:pt>
                <c:pt idx="216">
                  <c:v>687.5100000000001</c:v>
                </c:pt>
                <c:pt idx="217">
                  <c:v>167.20999999999998</c:v>
                </c:pt>
                <c:pt idx="218">
                  <c:v>183.1999999999999</c:v>
                </c:pt>
                <c:pt idx="219">
                  <c:v>1153.8399999999999</c:v>
                </c:pt>
                <c:pt idx="220">
                  <c:v>1127.95</c:v>
                </c:pt>
                <c:pt idx="221">
                  <c:v>879.4799999999999</c:v>
                </c:pt>
                <c:pt idx="222">
                  <c:v>327.23</c:v>
                </c:pt>
                <c:pt idx="223">
                  <c:v>1319.83</c:v>
                </c:pt>
                <c:pt idx="224">
                  <c:v>1587.5500000000002</c:v>
                </c:pt>
                <c:pt idx="225">
                  <c:v>1182.3800000000001</c:v>
                </c:pt>
                <c:pt idx="226">
                  <c:v>1596.3</c:v>
                </c:pt>
                <c:pt idx="227">
                  <c:v>2299.8200000000002</c:v>
                </c:pt>
                <c:pt idx="228">
                  <c:v>808.84999999999991</c:v>
                </c:pt>
                <c:pt idx="229">
                  <c:v>1279.3999999999999</c:v>
                </c:pt>
                <c:pt idx="230">
                  <c:v>2158.9999999999995</c:v>
                </c:pt>
                <c:pt idx="231">
                  <c:v>719.98</c:v>
                </c:pt>
                <c:pt idx="232">
                  <c:v>214.36999999999995</c:v>
                </c:pt>
                <c:pt idx="233">
                  <c:v>978.76</c:v>
                </c:pt>
                <c:pt idx="234">
                  <c:v>892.5</c:v>
                </c:pt>
                <c:pt idx="235">
                  <c:v>2659.5699999999997</c:v>
                </c:pt>
                <c:pt idx="236">
                  <c:v>2133.8799999999997</c:v>
                </c:pt>
                <c:pt idx="237">
                  <c:v>64.509999999999991</c:v>
                </c:pt>
                <c:pt idx="238">
                  <c:v>741.97</c:v>
                </c:pt>
                <c:pt idx="239">
                  <c:v>1657.5800000000002</c:v>
                </c:pt>
                <c:pt idx="240">
                  <c:v>1202.3899999999999</c:v>
                </c:pt>
                <c:pt idx="241">
                  <c:v>3247.08</c:v>
                </c:pt>
                <c:pt idx="242">
                  <c:v>243.94</c:v>
                </c:pt>
                <c:pt idx="243">
                  <c:v>880.99</c:v>
                </c:pt>
                <c:pt idx="244">
                  <c:v>3405.0999999999995</c:v>
                </c:pt>
                <c:pt idx="245">
                  <c:v>923</c:v>
                </c:pt>
                <c:pt idx="246">
                  <c:v>689.11</c:v>
                </c:pt>
                <c:pt idx="247">
                  <c:v>1264.6199999999999</c:v>
                </c:pt>
                <c:pt idx="248">
                  <c:v>3842.5599999999995</c:v>
                </c:pt>
                <c:pt idx="249">
                  <c:v>155.65000000000009</c:v>
                </c:pt>
                <c:pt idx="250">
                  <c:v>17.869999999999997</c:v>
                </c:pt>
                <c:pt idx="251">
                  <c:v>82.259999999999991</c:v>
                </c:pt>
                <c:pt idx="252">
                  <c:v>685.43000000000006</c:v>
                </c:pt>
                <c:pt idx="253">
                  <c:v>1918.88</c:v>
                </c:pt>
                <c:pt idx="254">
                  <c:v>1088.42</c:v>
                </c:pt>
                <c:pt idx="255">
                  <c:v>3417.7799999999997</c:v>
                </c:pt>
                <c:pt idx="256">
                  <c:v>356.5</c:v>
                </c:pt>
                <c:pt idx="257">
                  <c:v>1323.66</c:v>
                </c:pt>
                <c:pt idx="258">
                  <c:v>50.179999999999978</c:v>
                </c:pt>
                <c:pt idx="259">
                  <c:v>445.20999999999992</c:v>
                </c:pt>
                <c:pt idx="260">
                  <c:v>1173.8600000000001</c:v>
                </c:pt>
                <c:pt idx="261">
                  <c:v>889.72</c:v>
                </c:pt>
                <c:pt idx="262">
                  <c:v>647.22</c:v>
                </c:pt>
                <c:pt idx="263">
                  <c:v>456.9899999999999</c:v>
                </c:pt>
                <c:pt idx="264">
                  <c:v>1617.21</c:v>
                </c:pt>
                <c:pt idx="265">
                  <c:v>714.24</c:v>
                </c:pt>
                <c:pt idx="266">
                  <c:v>824.27000000000021</c:v>
                </c:pt>
                <c:pt idx="267">
                  <c:v>950.56</c:v>
                </c:pt>
                <c:pt idx="268">
                  <c:v>624.15</c:v>
                </c:pt>
                <c:pt idx="269">
                  <c:v>575.15000000000009</c:v>
                </c:pt>
                <c:pt idx="270">
                  <c:v>35.739999999999995</c:v>
                </c:pt>
                <c:pt idx="271">
                  <c:v>135.89999999999992</c:v>
                </c:pt>
                <c:pt idx="272">
                  <c:v>2608.2800000000002</c:v>
                </c:pt>
                <c:pt idx="273">
                  <c:v>217.05999999999995</c:v>
                </c:pt>
                <c:pt idx="274">
                  <c:v>41.129999999999995</c:v>
                </c:pt>
                <c:pt idx="275">
                  <c:v>969.91</c:v>
                </c:pt>
                <c:pt idx="276">
                  <c:v>1189.1999999999998</c:v>
                </c:pt>
                <c:pt idx="277">
                  <c:v>1490.77</c:v>
                </c:pt>
                <c:pt idx="278">
                  <c:v>343.24</c:v>
                </c:pt>
                <c:pt idx="279">
                  <c:v>3321.76</c:v>
                </c:pt>
                <c:pt idx="280">
                  <c:v>421.01</c:v>
                </c:pt>
                <c:pt idx="281">
                  <c:v>199.09999999999991</c:v>
                </c:pt>
                <c:pt idx="282">
                  <c:v>1261.57</c:v>
                </c:pt>
                <c:pt idx="283">
                  <c:v>677.18000000000006</c:v>
                </c:pt>
                <c:pt idx="284">
                  <c:v>167.62999999999997</c:v>
                </c:pt>
                <c:pt idx="285">
                  <c:v>2633.95</c:v>
                </c:pt>
                <c:pt idx="286">
                  <c:v>1055.0300000000002</c:v>
                </c:pt>
                <c:pt idx="287">
                  <c:v>2124.71</c:v>
                </c:pt>
                <c:pt idx="288">
                  <c:v>1750.76</c:v>
                </c:pt>
                <c:pt idx="289">
                  <c:v>1600.9</c:v>
                </c:pt>
                <c:pt idx="290">
                  <c:v>151.93999999999997</c:v>
                </c:pt>
                <c:pt idx="291">
                  <c:v>894.98999999999978</c:v>
                </c:pt>
                <c:pt idx="292">
                  <c:v>938.25000000000011</c:v>
                </c:pt>
                <c:pt idx="293">
                  <c:v>1111.55</c:v>
                </c:pt>
                <c:pt idx="294">
                  <c:v>1751.35</c:v>
                </c:pt>
                <c:pt idx="295">
                  <c:v>825.7299999999999</c:v>
                </c:pt>
                <c:pt idx="296">
                  <c:v>1670.6699999999998</c:v>
                </c:pt>
                <c:pt idx="297">
                  <c:v>2145.5599999999995</c:v>
                </c:pt>
                <c:pt idx="298">
                  <c:v>2284.98</c:v>
                </c:pt>
                <c:pt idx="299">
                  <c:v>1397.8999999999999</c:v>
                </c:pt>
                <c:pt idx="300">
                  <c:v>2011.1599999999999</c:v>
                </c:pt>
                <c:pt idx="301">
                  <c:v>3836.34</c:v>
                </c:pt>
                <c:pt idx="302">
                  <c:v>1854.7800000000002</c:v>
                </c:pt>
                <c:pt idx="303">
                  <c:v>1627.6899999999998</c:v>
                </c:pt>
                <c:pt idx="304">
                  <c:v>1636.8900000000003</c:v>
                </c:pt>
                <c:pt idx="305">
                  <c:v>3352.8900000000003</c:v>
                </c:pt>
                <c:pt idx="306">
                  <c:v>1726.6099999999997</c:v>
                </c:pt>
                <c:pt idx="307">
                  <c:v>550</c:v>
                </c:pt>
                <c:pt idx="308">
                  <c:v>3473.32</c:v>
                </c:pt>
                <c:pt idx="309">
                  <c:v>2481.2800000000002</c:v>
                </c:pt>
                <c:pt idx="310">
                  <c:v>3633.1399999999994</c:v>
                </c:pt>
                <c:pt idx="311">
                  <c:v>1396.6200000000003</c:v>
                </c:pt>
                <c:pt idx="312">
                  <c:v>541.32999999999993</c:v>
                </c:pt>
                <c:pt idx="313">
                  <c:v>1295.96</c:v>
                </c:pt>
                <c:pt idx="314">
                  <c:v>976.24</c:v>
                </c:pt>
                <c:pt idx="315">
                  <c:v>1905.88</c:v>
                </c:pt>
                <c:pt idx="316">
                  <c:v>2145.83</c:v>
                </c:pt>
                <c:pt idx="317">
                  <c:v>2410.2400000000002</c:v>
                </c:pt>
                <c:pt idx="318">
                  <c:v>2965.7599999999998</c:v>
                </c:pt>
                <c:pt idx="319">
                  <c:v>1140.1499999999996</c:v>
                </c:pt>
                <c:pt idx="320">
                  <c:v>847.22</c:v>
                </c:pt>
                <c:pt idx="321">
                  <c:v>798.62000000000012</c:v>
                </c:pt>
                <c:pt idx="322">
                  <c:v>1691.8100000000002</c:v>
                </c:pt>
                <c:pt idx="323">
                  <c:v>3065.9</c:v>
                </c:pt>
                <c:pt idx="324">
                  <c:v>2119.7200000000003</c:v>
                </c:pt>
                <c:pt idx="325">
                  <c:v>566.34</c:v>
                </c:pt>
                <c:pt idx="326">
                  <c:v>2154.13</c:v>
                </c:pt>
                <c:pt idx="327">
                  <c:v>1335.81</c:v>
                </c:pt>
                <c:pt idx="328">
                  <c:v>2129.34</c:v>
                </c:pt>
                <c:pt idx="329">
                  <c:v>1171.02</c:v>
                </c:pt>
                <c:pt idx="330">
                  <c:v>2809.7499999999995</c:v>
                </c:pt>
                <c:pt idx="331">
                  <c:v>1751.7199999999998</c:v>
                </c:pt>
                <c:pt idx="332">
                  <c:v>2481.4300000000003</c:v>
                </c:pt>
                <c:pt idx="333">
                  <c:v>863.67999999999984</c:v>
                </c:pt>
                <c:pt idx="334">
                  <c:v>1867.17</c:v>
                </c:pt>
                <c:pt idx="335">
                  <c:v>1982.12</c:v>
                </c:pt>
                <c:pt idx="336">
                  <c:v>1206.71</c:v>
                </c:pt>
                <c:pt idx="337">
                  <c:v>1422.85</c:v>
                </c:pt>
                <c:pt idx="338">
                  <c:v>936.97999999999979</c:v>
                </c:pt>
                <c:pt idx="339">
                  <c:v>1399.44</c:v>
                </c:pt>
                <c:pt idx="340">
                  <c:v>2858.89</c:v>
                </c:pt>
                <c:pt idx="341">
                  <c:v>1463.88</c:v>
                </c:pt>
                <c:pt idx="342">
                  <c:v>485.46000000000015</c:v>
                </c:pt>
                <c:pt idx="343">
                  <c:v>2771.37</c:v>
                </c:pt>
                <c:pt idx="344">
                  <c:v>2038.5800000000002</c:v>
                </c:pt>
                <c:pt idx="345">
                  <c:v>1566.26</c:v>
                </c:pt>
                <c:pt idx="346">
                  <c:v>759.57</c:v>
                </c:pt>
                <c:pt idx="347">
                  <c:v>1398.3999999999999</c:v>
                </c:pt>
                <c:pt idx="348">
                  <c:v>1396.98</c:v>
                </c:pt>
                <c:pt idx="349">
                  <c:v>2102.3200000000002</c:v>
                </c:pt>
                <c:pt idx="350">
                  <c:v>1857.62</c:v>
                </c:pt>
                <c:pt idx="351">
                  <c:v>1521.5700000000002</c:v>
                </c:pt>
                <c:pt idx="352">
                  <c:v>1051.23</c:v>
                </c:pt>
                <c:pt idx="353">
                  <c:v>683.2</c:v>
                </c:pt>
                <c:pt idx="354">
                  <c:v>1217.23</c:v>
                </c:pt>
                <c:pt idx="355">
                  <c:v>4053.92</c:v>
                </c:pt>
                <c:pt idx="356">
                  <c:v>2742.04</c:v>
                </c:pt>
                <c:pt idx="357">
                  <c:v>1758.9800000000002</c:v>
                </c:pt>
                <c:pt idx="358">
                  <c:v>1689.75</c:v>
                </c:pt>
                <c:pt idx="359">
                  <c:v>684.51999999999987</c:v>
                </c:pt>
                <c:pt idx="360">
                  <c:v>346.88999999999993</c:v>
                </c:pt>
                <c:pt idx="361">
                  <c:v>348.61999999999989</c:v>
                </c:pt>
                <c:pt idx="362">
                  <c:v>1854.13</c:v>
                </c:pt>
                <c:pt idx="363">
                  <c:v>773.81000000000017</c:v>
                </c:pt>
                <c:pt idx="364">
                  <c:v>807.37</c:v>
                </c:pt>
                <c:pt idx="365">
                  <c:v>592.29</c:v>
                </c:pt>
                <c:pt idx="366">
                  <c:v>183.15999999999997</c:v>
                </c:pt>
                <c:pt idx="367">
                  <c:v>2331.63</c:v>
                </c:pt>
                <c:pt idx="368">
                  <c:v>2015.72</c:v>
                </c:pt>
                <c:pt idx="369">
                  <c:v>667.99</c:v>
                </c:pt>
                <c:pt idx="370">
                  <c:v>3476.16</c:v>
                </c:pt>
                <c:pt idx="371">
                  <c:v>1100.8200000000002</c:v>
                </c:pt>
                <c:pt idx="372">
                  <c:v>287.30999999999989</c:v>
                </c:pt>
                <c:pt idx="373">
                  <c:v>1791.15</c:v>
                </c:pt>
                <c:pt idx="374">
                  <c:v>1355.3799999999997</c:v>
                </c:pt>
                <c:pt idx="375">
                  <c:v>1318.2600000000004</c:v>
                </c:pt>
                <c:pt idx="376">
                  <c:v>935.06000000000006</c:v>
                </c:pt>
                <c:pt idx="377">
                  <c:v>1551.7500000000002</c:v>
                </c:pt>
                <c:pt idx="378">
                  <c:v>1197.9100000000001</c:v>
                </c:pt>
                <c:pt idx="379">
                  <c:v>1186.6099999999997</c:v>
                </c:pt>
                <c:pt idx="380">
                  <c:v>106.49999999999999</c:v>
                </c:pt>
                <c:pt idx="381">
                  <c:v>917.31999999999994</c:v>
                </c:pt>
                <c:pt idx="382">
                  <c:v>1924.18</c:v>
                </c:pt>
                <c:pt idx="383">
                  <c:v>628.56999999999994</c:v>
                </c:pt>
                <c:pt idx="384">
                  <c:v>1151.5999999999999</c:v>
                </c:pt>
                <c:pt idx="385">
                  <c:v>2464.54</c:v>
                </c:pt>
                <c:pt idx="386">
                  <c:v>1906.1499999999996</c:v>
                </c:pt>
                <c:pt idx="387">
                  <c:v>2550.9400000000005</c:v>
                </c:pt>
                <c:pt idx="388">
                  <c:v>2724.7200000000003</c:v>
                </c:pt>
                <c:pt idx="389">
                  <c:v>2283.8299999999995</c:v>
                </c:pt>
                <c:pt idx="390">
                  <c:v>3196.2699999999995</c:v>
                </c:pt>
                <c:pt idx="391">
                  <c:v>798.90000000000009</c:v>
                </c:pt>
                <c:pt idx="392">
                  <c:v>1471.7700000000002</c:v>
                </c:pt>
                <c:pt idx="393">
                  <c:v>2731.0899999999997</c:v>
                </c:pt>
                <c:pt idx="394">
                  <c:v>1475.88</c:v>
                </c:pt>
                <c:pt idx="395">
                  <c:v>1908.57</c:v>
                </c:pt>
                <c:pt idx="396">
                  <c:v>2636.2000000000003</c:v>
                </c:pt>
                <c:pt idx="397">
                  <c:v>911.28</c:v>
                </c:pt>
                <c:pt idx="398">
                  <c:v>3273.3300000000004</c:v>
                </c:pt>
                <c:pt idx="399">
                  <c:v>978.42000000000007</c:v>
                </c:pt>
                <c:pt idx="400">
                  <c:v>1591.3300000000002</c:v>
                </c:pt>
                <c:pt idx="401">
                  <c:v>1862.9499999999998</c:v>
                </c:pt>
                <c:pt idx="402">
                  <c:v>2105.0899999999997</c:v>
                </c:pt>
                <c:pt idx="403">
                  <c:v>1909.17</c:v>
                </c:pt>
                <c:pt idx="404">
                  <c:v>1359.4600000000003</c:v>
                </c:pt>
                <c:pt idx="405">
                  <c:v>1434.0099999999998</c:v>
                </c:pt>
                <c:pt idx="406">
                  <c:v>486.60999999999996</c:v>
                </c:pt>
                <c:pt idx="407">
                  <c:v>2606.7000000000003</c:v>
                </c:pt>
                <c:pt idx="408">
                  <c:v>493.17</c:v>
                </c:pt>
                <c:pt idx="409">
                  <c:v>2248.04</c:v>
                </c:pt>
                <c:pt idx="410">
                  <c:v>1225.77</c:v>
                </c:pt>
                <c:pt idx="411">
                  <c:v>1721.0499999999997</c:v>
                </c:pt>
                <c:pt idx="412">
                  <c:v>1206.3499999999999</c:v>
                </c:pt>
                <c:pt idx="413">
                  <c:v>1506.34</c:v>
                </c:pt>
                <c:pt idx="414">
                  <c:v>1915.23</c:v>
                </c:pt>
                <c:pt idx="415">
                  <c:v>2548.92</c:v>
                </c:pt>
                <c:pt idx="416">
                  <c:v>3089.37</c:v>
                </c:pt>
                <c:pt idx="417">
                  <c:v>1337.55</c:v>
                </c:pt>
                <c:pt idx="418">
                  <c:v>748.69</c:v>
                </c:pt>
                <c:pt idx="419">
                  <c:v>1931.5</c:v>
                </c:pt>
                <c:pt idx="420">
                  <c:v>629.29</c:v>
                </c:pt>
                <c:pt idx="421">
                  <c:v>418.04000000000008</c:v>
                </c:pt>
                <c:pt idx="422">
                  <c:v>3531.0899999999997</c:v>
                </c:pt>
                <c:pt idx="423">
                  <c:v>539.24999999999989</c:v>
                </c:pt>
                <c:pt idx="424">
                  <c:v>1820.71</c:v>
                </c:pt>
                <c:pt idx="425">
                  <c:v>2046.4</c:v>
                </c:pt>
                <c:pt idx="426">
                  <c:v>2066.6600000000003</c:v>
                </c:pt>
                <c:pt idx="427">
                  <c:v>2156.17</c:v>
                </c:pt>
                <c:pt idx="428">
                  <c:v>757.24999999999989</c:v>
                </c:pt>
                <c:pt idx="429">
                  <c:v>1805.9199999999998</c:v>
                </c:pt>
                <c:pt idx="430">
                  <c:v>1919.8300000000002</c:v>
                </c:pt>
                <c:pt idx="431">
                  <c:v>2135.67</c:v>
                </c:pt>
                <c:pt idx="432">
                  <c:v>1910.8899999999999</c:v>
                </c:pt>
                <c:pt idx="433">
                  <c:v>2411.66</c:v>
                </c:pt>
                <c:pt idx="434">
                  <c:v>1604.73</c:v>
                </c:pt>
                <c:pt idx="435">
                  <c:v>907.45</c:v>
                </c:pt>
                <c:pt idx="436">
                  <c:v>1580.86</c:v>
                </c:pt>
                <c:pt idx="437">
                  <c:v>1761.68</c:v>
                </c:pt>
                <c:pt idx="438">
                  <c:v>384.06999999999994</c:v>
                </c:pt>
                <c:pt idx="439">
                  <c:v>357.78999999999979</c:v>
                </c:pt>
                <c:pt idx="440">
                  <c:v>710.06999999999994</c:v>
                </c:pt>
                <c:pt idx="441">
                  <c:v>1215.9199999999998</c:v>
                </c:pt>
                <c:pt idx="442">
                  <c:v>3361.67</c:v>
                </c:pt>
                <c:pt idx="443">
                  <c:v>231.70999999999989</c:v>
                </c:pt>
                <c:pt idx="444">
                  <c:v>2291.9700000000003</c:v>
                </c:pt>
                <c:pt idx="445">
                  <c:v>999</c:v>
                </c:pt>
                <c:pt idx="446">
                  <c:v>1637.4600000000003</c:v>
                </c:pt>
                <c:pt idx="447">
                  <c:v>560.48000000000013</c:v>
                </c:pt>
                <c:pt idx="448">
                  <c:v>2006.1800000000003</c:v>
                </c:pt>
                <c:pt idx="449">
                  <c:v>2429.7199999999998</c:v>
                </c:pt>
                <c:pt idx="450">
                  <c:v>2692.83</c:v>
                </c:pt>
                <c:pt idx="451">
                  <c:v>494.60999999999996</c:v>
                </c:pt>
                <c:pt idx="452">
                  <c:v>2196.3500000000004</c:v>
                </c:pt>
                <c:pt idx="453">
                  <c:v>949.57999999999993</c:v>
                </c:pt>
                <c:pt idx="454">
                  <c:v>2764.6099999999997</c:v>
                </c:pt>
                <c:pt idx="455">
                  <c:v>2077.2999999999997</c:v>
                </c:pt>
                <c:pt idx="456">
                  <c:v>1419.5</c:v>
                </c:pt>
                <c:pt idx="457">
                  <c:v>1863.53</c:v>
                </c:pt>
                <c:pt idx="458">
                  <c:v>2088.0899999999997</c:v>
                </c:pt>
                <c:pt idx="459">
                  <c:v>1956.3899999999999</c:v>
                </c:pt>
                <c:pt idx="460">
                  <c:v>378.15000000000015</c:v>
                </c:pt>
                <c:pt idx="461">
                  <c:v>1588.1799999999998</c:v>
                </c:pt>
                <c:pt idx="462">
                  <c:v>753.26</c:v>
                </c:pt>
                <c:pt idx="463">
                  <c:v>1644.6100000000001</c:v>
                </c:pt>
                <c:pt idx="464">
                  <c:v>2743.56</c:v>
                </c:pt>
                <c:pt idx="465">
                  <c:v>1041.0100000000002</c:v>
                </c:pt>
                <c:pt idx="466">
                  <c:v>3512.1000000000004</c:v>
                </c:pt>
                <c:pt idx="467">
                  <c:v>2685.1000000000004</c:v>
                </c:pt>
                <c:pt idx="468">
                  <c:v>2123.71</c:v>
                </c:pt>
                <c:pt idx="469">
                  <c:v>2411.83</c:v>
                </c:pt>
                <c:pt idx="470">
                  <c:v>898.81999999999994</c:v>
                </c:pt>
                <c:pt idx="471">
                  <c:v>1115.1500000000001</c:v>
                </c:pt>
                <c:pt idx="472">
                  <c:v>1074.8800000000001</c:v>
                </c:pt>
                <c:pt idx="473">
                  <c:v>1458.6999999999998</c:v>
                </c:pt>
                <c:pt idx="474">
                  <c:v>1461</c:v>
                </c:pt>
                <c:pt idx="475">
                  <c:v>1988.7599999999998</c:v>
                </c:pt>
                <c:pt idx="476">
                  <c:v>2611.15</c:v>
                </c:pt>
                <c:pt idx="477">
                  <c:v>2355.7599999999998</c:v>
                </c:pt>
                <c:pt idx="478">
                  <c:v>1690.96</c:v>
                </c:pt>
                <c:pt idx="479">
                  <c:v>3183.5299999999997</c:v>
                </c:pt>
                <c:pt idx="480">
                  <c:v>1959.79</c:v>
                </c:pt>
                <c:pt idx="481">
                  <c:v>2601.79</c:v>
                </c:pt>
                <c:pt idx="482">
                  <c:v>1203.3399999999999</c:v>
                </c:pt>
                <c:pt idx="483">
                  <c:v>1315.76</c:v>
                </c:pt>
                <c:pt idx="484">
                  <c:v>398.42999999999995</c:v>
                </c:pt>
                <c:pt idx="485">
                  <c:v>3275.6600000000003</c:v>
                </c:pt>
                <c:pt idx="486">
                  <c:v>959.32</c:v>
                </c:pt>
                <c:pt idx="487">
                  <c:v>1902.53</c:v>
                </c:pt>
                <c:pt idx="488">
                  <c:v>1030.19</c:v>
                </c:pt>
                <c:pt idx="489">
                  <c:v>746.19999999999993</c:v>
                </c:pt>
                <c:pt idx="490">
                  <c:v>788.27999999999986</c:v>
                </c:pt>
                <c:pt idx="491">
                  <c:v>2824.16</c:v>
                </c:pt>
                <c:pt idx="492">
                  <c:v>1749.57</c:v>
                </c:pt>
                <c:pt idx="493">
                  <c:v>2883.65</c:v>
                </c:pt>
                <c:pt idx="494">
                  <c:v>1602.8200000000002</c:v>
                </c:pt>
                <c:pt idx="495">
                  <c:v>1400.8299999999997</c:v>
                </c:pt>
                <c:pt idx="496">
                  <c:v>2303</c:v>
                </c:pt>
                <c:pt idx="497">
                  <c:v>2160.75</c:v>
                </c:pt>
                <c:pt idx="498">
                  <c:v>766.42000000000007</c:v>
                </c:pt>
                <c:pt idx="499">
                  <c:v>1853.2999999999997</c:v>
                </c:pt>
                <c:pt idx="500">
                  <c:v>2628.42</c:v>
                </c:pt>
                <c:pt idx="501">
                  <c:v>825.24999999999989</c:v>
                </c:pt>
                <c:pt idx="502">
                  <c:v>2105.3900000000003</c:v>
                </c:pt>
                <c:pt idx="503">
                  <c:v>1710.62</c:v>
                </c:pt>
                <c:pt idx="504">
                  <c:v>1970.7799999999997</c:v>
                </c:pt>
                <c:pt idx="505">
                  <c:v>703.83</c:v>
                </c:pt>
                <c:pt idx="506">
                  <c:v>4540.47</c:v>
                </c:pt>
                <c:pt idx="507">
                  <c:v>2222.29</c:v>
                </c:pt>
                <c:pt idx="508">
                  <c:v>788.5</c:v>
                </c:pt>
                <c:pt idx="509">
                  <c:v>1145.04</c:v>
                </c:pt>
                <c:pt idx="510">
                  <c:v>3493.49</c:v>
                </c:pt>
                <c:pt idx="511">
                  <c:v>3233.7700000000004</c:v>
                </c:pt>
                <c:pt idx="512">
                  <c:v>866.46</c:v>
                </c:pt>
                <c:pt idx="513">
                  <c:v>798.28</c:v>
                </c:pt>
                <c:pt idx="514">
                  <c:v>407.96000000000009</c:v>
                </c:pt>
                <c:pt idx="515">
                  <c:v>348.08999999999992</c:v>
                </c:pt>
                <c:pt idx="516">
                  <c:v>2648.85</c:v>
                </c:pt>
                <c:pt idx="517">
                  <c:v>3383.62</c:v>
                </c:pt>
                <c:pt idx="518">
                  <c:v>1280.07</c:v>
                </c:pt>
                <c:pt idx="519">
                  <c:v>1311.3899999999999</c:v>
                </c:pt>
                <c:pt idx="520">
                  <c:v>1017.75</c:v>
                </c:pt>
                <c:pt idx="521">
                  <c:v>854.2399999999999</c:v>
                </c:pt>
                <c:pt idx="522">
                  <c:v>513.57999999999993</c:v>
                </c:pt>
                <c:pt idx="523">
                  <c:v>1343.6100000000001</c:v>
                </c:pt>
                <c:pt idx="524">
                  <c:v>1323.2199999999998</c:v>
                </c:pt>
                <c:pt idx="525">
                  <c:v>1879.3200000000002</c:v>
                </c:pt>
                <c:pt idx="526">
                  <c:v>942.68999999999994</c:v>
                </c:pt>
                <c:pt idx="527">
                  <c:v>1101.08</c:v>
                </c:pt>
                <c:pt idx="528">
                  <c:v>999.03000000000009</c:v>
                </c:pt>
                <c:pt idx="529">
                  <c:v>2316.34</c:v>
                </c:pt>
                <c:pt idx="530">
                  <c:v>2031.17</c:v>
                </c:pt>
                <c:pt idx="531">
                  <c:v>1264.73</c:v>
                </c:pt>
                <c:pt idx="532">
                  <c:v>2316.34</c:v>
                </c:pt>
                <c:pt idx="533">
                  <c:v>3273.01</c:v>
                </c:pt>
                <c:pt idx="534">
                  <c:v>3030.8300000000004</c:v>
                </c:pt>
                <c:pt idx="535">
                  <c:v>803.97</c:v>
                </c:pt>
                <c:pt idx="536">
                  <c:v>1075.06</c:v>
                </c:pt>
                <c:pt idx="537">
                  <c:v>903.66000000000008</c:v>
                </c:pt>
                <c:pt idx="538">
                  <c:v>1888.83</c:v>
                </c:pt>
                <c:pt idx="539">
                  <c:v>2617.2200000000003</c:v>
                </c:pt>
                <c:pt idx="540">
                  <c:v>456.17999999999995</c:v>
                </c:pt>
                <c:pt idx="541">
                  <c:v>1182.96</c:v>
                </c:pt>
                <c:pt idx="542">
                  <c:v>1616.56</c:v>
                </c:pt>
                <c:pt idx="543">
                  <c:v>2115.86</c:v>
                </c:pt>
                <c:pt idx="544">
                  <c:v>328.77</c:v>
                </c:pt>
                <c:pt idx="545">
                  <c:v>1554.3400000000001</c:v>
                </c:pt>
                <c:pt idx="546">
                  <c:v>1410.6</c:v>
                </c:pt>
                <c:pt idx="547">
                  <c:v>2127.4299999999998</c:v>
                </c:pt>
                <c:pt idx="548">
                  <c:v>784.90999999999985</c:v>
                </c:pt>
                <c:pt idx="549">
                  <c:v>3533.5599999999995</c:v>
                </c:pt>
                <c:pt idx="550">
                  <c:v>2041.2</c:v>
                </c:pt>
                <c:pt idx="551">
                  <c:v>1370.8</c:v>
                </c:pt>
                <c:pt idx="552">
                  <c:v>2440.02</c:v>
                </c:pt>
                <c:pt idx="553">
                  <c:v>397.23</c:v>
                </c:pt>
                <c:pt idx="554">
                  <c:v>952.89999999999986</c:v>
                </c:pt>
                <c:pt idx="555">
                  <c:v>645.99</c:v>
                </c:pt>
                <c:pt idx="556">
                  <c:v>2844.83</c:v>
                </c:pt>
                <c:pt idx="557">
                  <c:v>1835.26</c:v>
                </c:pt>
                <c:pt idx="558">
                  <c:v>2935.67</c:v>
                </c:pt>
                <c:pt idx="559">
                  <c:v>444.65000000000009</c:v>
                </c:pt>
                <c:pt idx="560">
                  <c:v>2466.2799999999997</c:v>
                </c:pt>
                <c:pt idx="561">
                  <c:v>1511.3200000000002</c:v>
                </c:pt>
                <c:pt idx="562">
                  <c:v>2020.68</c:v>
                </c:pt>
                <c:pt idx="563">
                  <c:v>827.70999999999992</c:v>
                </c:pt>
                <c:pt idx="564">
                  <c:v>179.84</c:v>
                </c:pt>
                <c:pt idx="565">
                  <c:v>1751.7199999999998</c:v>
                </c:pt>
                <c:pt idx="566">
                  <c:v>2511.6999999999998</c:v>
                </c:pt>
                <c:pt idx="567">
                  <c:v>2602.3099999999995</c:v>
                </c:pt>
                <c:pt idx="568">
                  <c:v>1138.54</c:v>
                </c:pt>
                <c:pt idx="569">
                  <c:v>1404.96</c:v>
                </c:pt>
                <c:pt idx="570">
                  <c:v>1833.49</c:v>
                </c:pt>
                <c:pt idx="571">
                  <c:v>1775.4799999999998</c:v>
                </c:pt>
                <c:pt idx="572">
                  <c:v>1264.3300000000004</c:v>
                </c:pt>
                <c:pt idx="573">
                  <c:v>1750.43</c:v>
                </c:pt>
                <c:pt idx="574">
                  <c:v>920.72</c:v>
                </c:pt>
                <c:pt idx="575">
                  <c:v>2717.0999999999995</c:v>
                </c:pt>
                <c:pt idx="576">
                  <c:v>2427.0700000000002</c:v>
                </c:pt>
                <c:pt idx="577">
                  <c:v>1429.5400000000002</c:v>
                </c:pt>
                <c:pt idx="578">
                  <c:v>401.5</c:v>
                </c:pt>
                <c:pt idx="579">
                  <c:v>1783.7999999999997</c:v>
                </c:pt>
                <c:pt idx="580">
                  <c:v>673.21</c:v>
                </c:pt>
                <c:pt idx="581">
                  <c:v>665.17000000000007</c:v>
                </c:pt>
                <c:pt idx="582">
                  <c:v>2036.78</c:v>
                </c:pt>
                <c:pt idx="583">
                  <c:v>311.6099999999999</c:v>
                </c:pt>
                <c:pt idx="584">
                  <c:v>2072.7199999999998</c:v>
                </c:pt>
                <c:pt idx="585">
                  <c:v>1801.14</c:v>
                </c:pt>
                <c:pt idx="586">
                  <c:v>2310.75</c:v>
                </c:pt>
                <c:pt idx="587">
                  <c:v>1744.21</c:v>
                </c:pt>
                <c:pt idx="588">
                  <c:v>2302.94</c:v>
                </c:pt>
                <c:pt idx="589">
                  <c:v>781.45999999999981</c:v>
                </c:pt>
                <c:pt idx="590">
                  <c:v>4031.65</c:v>
                </c:pt>
                <c:pt idx="591">
                  <c:v>2064.46</c:v>
                </c:pt>
                <c:pt idx="592">
                  <c:v>1938.37</c:v>
                </c:pt>
                <c:pt idx="593">
                  <c:v>3199.1000000000004</c:v>
                </c:pt>
                <c:pt idx="594">
                  <c:v>953.15</c:v>
                </c:pt>
                <c:pt idx="595">
                  <c:v>324.77999999999986</c:v>
                </c:pt>
                <c:pt idx="596">
                  <c:v>1511.5700000000002</c:v>
                </c:pt>
                <c:pt idx="597">
                  <c:v>1136.03</c:v>
                </c:pt>
                <c:pt idx="598">
                  <c:v>558.49</c:v>
                </c:pt>
                <c:pt idx="599">
                  <c:v>1731.84</c:v>
                </c:pt>
                <c:pt idx="600">
                  <c:v>1734.6000000000001</c:v>
                </c:pt>
                <c:pt idx="601">
                  <c:v>1207.08</c:v>
                </c:pt>
                <c:pt idx="602">
                  <c:v>2591.33</c:v>
                </c:pt>
                <c:pt idx="603">
                  <c:v>2399.59</c:v>
                </c:pt>
                <c:pt idx="604">
                  <c:v>1802.9</c:v>
                </c:pt>
                <c:pt idx="605">
                  <c:v>2667.1400000000003</c:v>
                </c:pt>
                <c:pt idx="606">
                  <c:v>272.79000000000019</c:v>
                </c:pt>
                <c:pt idx="607">
                  <c:v>2491.4699999999998</c:v>
                </c:pt>
                <c:pt idx="608">
                  <c:v>1837.75</c:v>
                </c:pt>
                <c:pt idx="609">
                  <c:v>2193.81</c:v>
                </c:pt>
                <c:pt idx="610">
                  <c:v>1648.32</c:v>
                </c:pt>
                <c:pt idx="611">
                  <c:v>269.48497189999995</c:v>
                </c:pt>
                <c:pt idx="612">
                  <c:v>1713.9</c:v>
                </c:pt>
                <c:pt idx="613">
                  <c:v>3608.2799999999997</c:v>
                </c:pt>
                <c:pt idx="614">
                  <c:v>426.10999999999996</c:v>
                </c:pt>
                <c:pt idx="615">
                  <c:v>3706.5099999999998</c:v>
                </c:pt>
                <c:pt idx="616">
                  <c:v>2025.34</c:v>
                </c:pt>
                <c:pt idx="617">
                  <c:v>427.04</c:v>
                </c:pt>
                <c:pt idx="618">
                  <c:v>3249.02</c:v>
                </c:pt>
                <c:pt idx="619">
                  <c:v>3050.8099999999995</c:v>
                </c:pt>
                <c:pt idx="620">
                  <c:v>1135.25</c:v>
                </c:pt>
                <c:pt idx="621">
                  <c:v>2589.89</c:v>
                </c:pt>
                <c:pt idx="622">
                  <c:v>3475.04</c:v>
                </c:pt>
                <c:pt idx="623">
                  <c:v>2343.9700000000003</c:v>
                </c:pt>
                <c:pt idx="624">
                  <c:v>3014.53</c:v>
                </c:pt>
                <c:pt idx="625">
                  <c:v>2195.2599999999998</c:v>
                </c:pt>
                <c:pt idx="626">
                  <c:v>4217.24</c:v>
                </c:pt>
                <c:pt idx="627">
                  <c:v>2892.09</c:v>
                </c:pt>
                <c:pt idx="628">
                  <c:v>3245.75</c:v>
                </c:pt>
                <c:pt idx="629">
                  <c:v>2193.0600000000004</c:v>
                </c:pt>
                <c:pt idx="630">
                  <c:v>2753.7499999999995</c:v>
                </c:pt>
                <c:pt idx="631">
                  <c:v>2474.77</c:v>
                </c:pt>
                <c:pt idx="632">
                  <c:v>2446.5100000000002</c:v>
                </c:pt>
                <c:pt idx="633">
                  <c:v>492.2299999999999</c:v>
                </c:pt>
                <c:pt idx="634">
                  <c:v>1820.81</c:v>
                </c:pt>
                <c:pt idx="635">
                  <c:v>2184.58</c:v>
                </c:pt>
                <c:pt idx="636">
                  <c:v>704.2800000000002</c:v>
                </c:pt>
                <c:pt idx="637">
                  <c:v>1519.4700000000003</c:v>
                </c:pt>
                <c:pt idx="638">
                  <c:v>2650.53</c:v>
                </c:pt>
                <c:pt idx="639">
                  <c:v>3816.6499999999996</c:v>
                </c:pt>
                <c:pt idx="640">
                  <c:v>2344.5200000000004</c:v>
                </c:pt>
                <c:pt idx="641">
                  <c:v>2434.64</c:v>
                </c:pt>
                <c:pt idx="642">
                  <c:v>1922.8199999999997</c:v>
                </c:pt>
                <c:pt idx="643">
                  <c:v>3269.2</c:v>
                </c:pt>
                <c:pt idx="644">
                  <c:v>1210</c:v>
                </c:pt>
                <c:pt idx="645">
                  <c:v>2124.65</c:v>
                </c:pt>
                <c:pt idx="646">
                  <c:v>2692.9100000000003</c:v>
                </c:pt>
                <c:pt idx="647">
                  <c:v>1742.83</c:v>
                </c:pt>
                <c:pt idx="648">
                  <c:v>2337.9900000000002</c:v>
                </c:pt>
                <c:pt idx="649">
                  <c:v>2713.19</c:v>
                </c:pt>
                <c:pt idx="650">
                  <c:v>790.06000000000006</c:v>
                </c:pt>
                <c:pt idx="651">
                  <c:v>1967.13</c:v>
                </c:pt>
                <c:pt idx="652">
                  <c:v>2233.67</c:v>
                </c:pt>
                <c:pt idx="653">
                  <c:v>1954.7</c:v>
                </c:pt>
                <c:pt idx="654">
                  <c:v>1808.7299999999996</c:v>
                </c:pt>
                <c:pt idx="655">
                  <c:v>3599.1800000000007</c:v>
                </c:pt>
                <c:pt idx="656">
                  <c:v>2208.58</c:v>
                </c:pt>
                <c:pt idx="657">
                  <c:v>2158.71</c:v>
                </c:pt>
                <c:pt idx="658">
                  <c:v>667.15</c:v>
                </c:pt>
                <c:pt idx="659">
                  <c:v>487.99999999999994</c:v>
                </c:pt>
                <c:pt idx="660">
                  <c:v>1315.06</c:v>
                </c:pt>
                <c:pt idx="661">
                  <c:v>2267.84</c:v>
                </c:pt>
                <c:pt idx="662">
                  <c:v>2390.84</c:v>
                </c:pt>
                <c:pt idx="663">
                  <c:v>2515.6800000000003</c:v>
                </c:pt>
                <c:pt idx="664">
                  <c:v>4727.7500000000009</c:v>
                </c:pt>
                <c:pt idx="665">
                  <c:v>3178.3</c:v>
                </c:pt>
                <c:pt idx="666">
                  <c:v>2017.6600000000003</c:v>
                </c:pt>
                <c:pt idx="667">
                  <c:v>1353.61</c:v>
                </c:pt>
                <c:pt idx="668">
                  <c:v>2707.8999999999996</c:v>
                </c:pt>
                <c:pt idx="669">
                  <c:v>1310.77</c:v>
                </c:pt>
                <c:pt idx="670">
                  <c:v>1061.48</c:v>
                </c:pt>
                <c:pt idx="671">
                  <c:v>1392.5900000000001</c:v>
                </c:pt>
                <c:pt idx="672">
                  <c:v>1280.6399999999996</c:v>
                </c:pt>
                <c:pt idx="673">
                  <c:v>1136.3400000000001</c:v>
                </c:pt>
                <c:pt idx="674">
                  <c:v>2326.39</c:v>
                </c:pt>
                <c:pt idx="675">
                  <c:v>1663.83</c:v>
                </c:pt>
                <c:pt idx="676">
                  <c:v>3662.2999999999993</c:v>
                </c:pt>
                <c:pt idx="677">
                  <c:v>2246.42</c:v>
                </c:pt>
                <c:pt idx="678">
                  <c:v>2850</c:v>
                </c:pt>
                <c:pt idx="679">
                  <c:v>1577.7000000000003</c:v>
                </c:pt>
                <c:pt idx="680">
                  <c:v>3505.6299999999992</c:v>
                </c:pt>
                <c:pt idx="681">
                  <c:v>1824.4800000000002</c:v>
                </c:pt>
                <c:pt idx="682">
                  <c:v>439.57000000000005</c:v>
                </c:pt>
                <c:pt idx="683">
                  <c:v>6084.1399999999994</c:v>
                </c:pt>
                <c:pt idx="684">
                  <c:v>2172.4100000000003</c:v>
                </c:pt>
                <c:pt idx="685">
                  <c:v>2223.5499999999997</c:v>
                </c:pt>
                <c:pt idx="686">
                  <c:v>2744.6</c:v>
                </c:pt>
                <c:pt idx="687">
                  <c:v>2258.1899999999996</c:v>
                </c:pt>
                <c:pt idx="688">
                  <c:v>1270.2099999999998</c:v>
                </c:pt>
                <c:pt idx="689">
                  <c:v>2562.4700000000003</c:v>
                </c:pt>
                <c:pt idx="690">
                  <c:v>1071.53</c:v>
                </c:pt>
                <c:pt idx="691">
                  <c:v>2168.73</c:v>
                </c:pt>
                <c:pt idx="692">
                  <c:v>3620.88</c:v>
                </c:pt>
                <c:pt idx="693">
                  <c:v>1695.9999999999998</c:v>
                </c:pt>
                <c:pt idx="694">
                  <c:v>2313.4299999999998</c:v>
                </c:pt>
                <c:pt idx="695">
                  <c:v>2456.5100000000002</c:v>
                </c:pt>
                <c:pt idx="696">
                  <c:v>2308.04</c:v>
                </c:pt>
                <c:pt idx="697">
                  <c:v>2533.4099999999994</c:v>
                </c:pt>
                <c:pt idx="698">
                  <c:v>1884.8700000000001</c:v>
                </c:pt>
                <c:pt idx="699">
                  <c:v>3839.45</c:v>
                </c:pt>
                <c:pt idx="700">
                  <c:v>2132.7900000000004</c:v>
                </c:pt>
                <c:pt idx="701">
                  <c:v>1542.17</c:v>
                </c:pt>
                <c:pt idx="702">
                  <c:v>1746.2199999999998</c:v>
                </c:pt>
                <c:pt idx="703">
                  <c:v>3291.4300000000003</c:v>
                </c:pt>
                <c:pt idx="704">
                  <c:v>2967.8</c:v>
                </c:pt>
                <c:pt idx="705">
                  <c:v>3996.6</c:v>
                </c:pt>
                <c:pt idx="706">
                  <c:v>2685.62</c:v>
                </c:pt>
                <c:pt idx="707">
                  <c:v>1891.1000000000001</c:v>
                </c:pt>
                <c:pt idx="708">
                  <c:v>3025.3300000000004</c:v>
                </c:pt>
                <c:pt idx="709">
                  <c:v>2083.73</c:v>
                </c:pt>
                <c:pt idx="710">
                  <c:v>2066.0299999999997</c:v>
                </c:pt>
                <c:pt idx="711">
                  <c:v>1364.06</c:v>
                </c:pt>
                <c:pt idx="712">
                  <c:v>2277.96</c:v>
                </c:pt>
                <c:pt idx="713">
                  <c:v>2189.5700000000002</c:v>
                </c:pt>
                <c:pt idx="714">
                  <c:v>2491.1299999999997</c:v>
                </c:pt>
                <c:pt idx="715">
                  <c:v>492.7399999999999</c:v>
                </c:pt>
                <c:pt idx="716">
                  <c:v>945.15999999999985</c:v>
                </c:pt>
                <c:pt idx="717">
                  <c:v>496.61999999999989</c:v>
                </c:pt>
                <c:pt idx="718">
                  <c:v>1098.3999999999999</c:v>
                </c:pt>
                <c:pt idx="719">
                  <c:v>4137.7800000000007</c:v>
                </c:pt>
                <c:pt idx="720">
                  <c:v>1454.6100000000004</c:v>
                </c:pt>
                <c:pt idx="721">
                  <c:v>722.3</c:v>
                </c:pt>
                <c:pt idx="722">
                  <c:v>1768.44</c:v>
                </c:pt>
                <c:pt idx="723">
                  <c:v>1966.08</c:v>
                </c:pt>
                <c:pt idx="724">
                  <c:v>826.2600000000001</c:v>
                </c:pt>
                <c:pt idx="725">
                  <c:v>2137.1800000000003</c:v>
                </c:pt>
                <c:pt idx="726">
                  <c:v>1314.0300000000002</c:v>
                </c:pt>
                <c:pt idx="727">
                  <c:v>1964.5200000000002</c:v>
                </c:pt>
                <c:pt idx="728">
                  <c:v>3245.12</c:v>
                </c:pt>
                <c:pt idx="729">
                  <c:v>2074.13</c:v>
                </c:pt>
                <c:pt idx="730">
                  <c:v>3050.76</c:v>
                </c:pt>
                <c:pt idx="731">
                  <c:v>3530.12</c:v>
                </c:pt>
                <c:pt idx="732">
                  <c:v>703.62</c:v>
                </c:pt>
                <c:pt idx="733">
                  <c:v>852.50000000000011</c:v>
                </c:pt>
                <c:pt idx="734">
                  <c:v>705.35</c:v>
                </c:pt>
                <c:pt idx="735">
                  <c:v>1561.06</c:v>
                </c:pt>
                <c:pt idx="736">
                  <c:v>1669.89</c:v>
                </c:pt>
                <c:pt idx="737">
                  <c:v>780.7</c:v>
                </c:pt>
                <c:pt idx="738">
                  <c:v>3812.88</c:v>
                </c:pt>
                <c:pt idx="739">
                  <c:v>1496.79</c:v>
                </c:pt>
                <c:pt idx="740">
                  <c:v>1818.27</c:v>
                </c:pt>
                <c:pt idx="741">
                  <c:v>2859.4700000000003</c:v>
                </c:pt>
                <c:pt idx="742">
                  <c:v>3624</c:v>
                </c:pt>
                <c:pt idx="743">
                  <c:v>3516.37</c:v>
                </c:pt>
                <c:pt idx="744">
                  <c:v>1035.3100000000002</c:v>
                </c:pt>
                <c:pt idx="745">
                  <c:v>3867.74</c:v>
                </c:pt>
                <c:pt idx="746">
                  <c:v>527.74</c:v>
                </c:pt>
                <c:pt idx="747">
                  <c:v>3798.3500000000004</c:v>
                </c:pt>
                <c:pt idx="748">
                  <c:v>1690.91</c:v>
                </c:pt>
                <c:pt idx="749">
                  <c:v>2254.56</c:v>
                </c:pt>
                <c:pt idx="750">
                  <c:v>2523.5299999999997</c:v>
                </c:pt>
                <c:pt idx="751">
                  <c:v>386.36</c:v>
                </c:pt>
                <c:pt idx="752">
                  <c:v>2704.3900000000003</c:v>
                </c:pt>
                <c:pt idx="753">
                  <c:v>1531.9</c:v>
                </c:pt>
                <c:pt idx="754">
                  <c:v>2079.2000000000003</c:v>
                </c:pt>
                <c:pt idx="755">
                  <c:v>1768.4300000000003</c:v>
                </c:pt>
                <c:pt idx="756">
                  <c:v>2292.5099999999998</c:v>
                </c:pt>
                <c:pt idx="757">
                  <c:v>3130.44</c:v>
                </c:pt>
                <c:pt idx="758">
                  <c:v>3559.49</c:v>
                </c:pt>
                <c:pt idx="759">
                  <c:v>2306.9899999999998</c:v>
                </c:pt>
                <c:pt idx="760">
                  <c:v>1081.6500000000001</c:v>
                </c:pt>
                <c:pt idx="761">
                  <c:v>4498.34</c:v>
                </c:pt>
                <c:pt idx="762">
                  <c:v>666.78999999999985</c:v>
                </c:pt>
                <c:pt idx="763">
                  <c:v>1338.61</c:v>
                </c:pt>
                <c:pt idx="764">
                  <c:v>1774.1199999999997</c:v>
                </c:pt>
                <c:pt idx="765">
                  <c:v>1858.97</c:v>
                </c:pt>
                <c:pt idx="766">
                  <c:v>2135.37</c:v>
                </c:pt>
                <c:pt idx="767">
                  <c:v>2285.0500000000002</c:v>
                </c:pt>
                <c:pt idx="768">
                  <c:v>1434.57</c:v>
                </c:pt>
                <c:pt idx="769">
                  <c:v>1841.73</c:v>
                </c:pt>
                <c:pt idx="770">
                  <c:v>2393.31</c:v>
                </c:pt>
                <c:pt idx="771">
                  <c:v>2559.66</c:v>
                </c:pt>
                <c:pt idx="772">
                  <c:v>2352.2800000000007</c:v>
                </c:pt>
                <c:pt idx="773">
                  <c:v>2669.74</c:v>
                </c:pt>
                <c:pt idx="774">
                  <c:v>1675.3100000000002</c:v>
                </c:pt>
                <c:pt idx="775">
                  <c:v>2641.93</c:v>
                </c:pt>
                <c:pt idx="776">
                  <c:v>842.14999999999975</c:v>
                </c:pt>
                <c:pt idx="777">
                  <c:v>5068.4400000000005</c:v>
                </c:pt>
                <c:pt idx="778">
                  <c:v>2305.11</c:v>
                </c:pt>
                <c:pt idx="779">
                  <c:v>1130.52</c:v>
                </c:pt>
                <c:pt idx="780">
                  <c:v>1472.66</c:v>
                </c:pt>
                <c:pt idx="781">
                  <c:v>962.2199999999998</c:v>
                </c:pt>
                <c:pt idx="782">
                  <c:v>1559.1300000000006</c:v>
                </c:pt>
                <c:pt idx="783">
                  <c:v>1495.9400000000003</c:v>
                </c:pt>
                <c:pt idx="784">
                  <c:v>3652.09</c:v>
                </c:pt>
                <c:pt idx="785">
                  <c:v>2156.7199999999998</c:v>
                </c:pt>
                <c:pt idx="786">
                  <c:v>2078.59</c:v>
                </c:pt>
                <c:pt idx="787">
                  <c:v>922.34</c:v>
                </c:pt>
                <c:pt idx="788">
                  <c:v>3015.0499999999997</c:v>
                </c:pt>
                <c:pt idx="789">
                  <c:v>2848.94</c:v>
                </c:pt>
                <c:pt idx="790">
                  <c:v>1481.0700000000002</c:v>
                </c:pt>
                <c:pt idx="791">
                  <c:v>1948.45</c:v>
                </c:pt>
                <c:pt idx="792">
                  <c:v>2699.7099999999996</c:v>
                </c:pt>
                <c:pt idx="793">
                  <c:v>1195.6099999999997</c:v>
                </c:pt>
                <c:pt idx="794">
                  <c:v>2557.4899999999998</c:v>
                </c:pt>
                <c:pt idx="795">
                  <c:v>2113.08</c:v>
                </c:pt>
                <c:pt idx="796">
                  <c:v>721.51</c:v>
                </c:pt>
                <c:pt idx="797">
                  <c:v>2799.4199999999996</c:v>
                </c:pt>
                <c:pt idx="798">
                  <c:v>2793.2700000000004</c:v>
                </c:pt>
                <c:pt idx="799">
                  <c:v>1400.3200000000002</c:v>
                </c:pt>
                <c:pt idx="800">
                  <c:v>3572.06</c:v>
                </c:pt>
                <c:pt idx="801">
                  <c:v>1292.6000000000001</c:v>
                </c:pt>
                <c:pt idx="802">
                  <c:v>4008.84</c:v>
                </c:pt>
                <c:pt idx="803">
                  <c:v>1213.75</c:v>
                </c:pt>
                <c:pt idx="804">
                  <c:v>1317.1599999999999</c:v>
                </c:pt>
                <c:pt idx="805">
                  <c:v>818.72000000000014</c:v>
                </c:pt>
                <c:pt idx="806">
                  <c:v>2503.4700000000003</c:v>
                </c:pt>
                <c:pt idx="807">
                  <c:v>839.27000000000021</c:v>
                </c:pt>
                <c:pt idx="808">
                  <c:v>1270.94</c:v>
                </c:pt>
                <c:pt idx="809">
                  <c:v>3372.97</c:v>
                </c:pt>
                <c:pt idx="810">
                  <c:v>1796.62</c:v>
                </c:pt>
                <c:pt idx="811">
                  <c:v>2234.62</c:v>
                </c:pt>
                <c:pt idx="812">
                  <c:v>2405.42</c:v>
                </c:pt>
                <c:pt idx="813">
                  <c:v>2223.44</c:v>
                </c:pt>
                <c:pt idx="814">
                  <c:v>3062.52</c:v>
                </c:pt>
                <c:pt idx="815">
                  <c:v>3144.9999999999991</c:v>
                </c:pt>
                <c:pt idx="816">
                  <c:v>955.44</c:v>
                </c:pt>
                <c:pt idx="817">
                  <c:v>2597.4300000000003</c:v>
                </c:pt>
                <c:pt idx="818">
                  <c:v>874.93</c:v>
                </c:pt>
                <c:pt idx="819">
                  <c:v>4557.6000000000004</c:v>
                </c:pt>
                <c:pt idx="820">
                  <c:v>1429.5</c:v>
                </c:pt>
                <c:pt idx="821">
                  <c:v>2182.9800000000005</c:v>
                </c:pt>
                <c:pt idx="822">
                  <c:v>1583.19</c:v>
                </c:pt>
                <c:pt idx="823">
                  <c:v>3468.4700000000003</c:v>
                </c:pt>
                <c:pt idx="824">
                  <c:v>2817.57</c:v>
                </c:pt>
                <c:pt idx="825">
                  <c:v>1542</c:v>
                </c:pt>
                <c:pt idx="826">
                  <c:v>2018.04</c:v>
                </c:pt>
                <c:pt idx="827">
                  <c:v>222.77999999999997</c:v>
                </c:pt>
                <c:pt idx="828">
                  <c:v>2002.8499999999997</c:v>
                </c:pt>
                <c:pt idx="829">
                  <c:v>2877.89</c:v>
                </c:pt>
                <c:pt idx="830">
                  <c:v>1597.2599999999998</c:v>
                </c:pt>
                <c:pt idx="831">
                  <c:v>4968.78</c:v>
                </c:pt>
                <c:pt idx="832">
                  <c:v>2236.7599999999998</c:v>
                </c:pt>
                <c:pt idx="833">
                  <c:v>1050.28</c:v>
                </c:pt>
                <c:pt idx="834">
                  <c:v>3221.08</c:v>
                </c:pt>
                <c:pt idx="835">
                  <c:v>3348.25</c:v>
                </c:pt>
                <c:pt idx="836">
                  <c:v>2317.2700000000004</c:v>
                </c:pt>
                <c:pt idx="837">
                  <c:v>1488.1699999999998</c:v>
                </c:pt>
                <c:pt idx="838">
                  <c:v>1537.0599999999997</c:v>
                </c:pt>
                <c:pt idx="839">
                  <c:v>1319.52</c:v>
                </c:pt>
                <c:pt idx="840">
                  <c:v>4046.88</c:v>
                </c:pt>
                <c:pt idx="841">
                  <c:v>2124.9299999999998</c:v>
                </c:pt>
                <c:pt idx="842">
                  <c:v>1179.6100000000004</c:v>
                </c:pt>
                <c:pt idx="843">
                  <c:v>1469.9599999999996</c:v>
                </c:pt>
                <c:pt idx="844">
                  <c:v>1518.85</c:v>
                </c:pt>
                <c:pt idx="845">
                  <c:v>1221.8499999999999</c:v>
                </c:pt>
                <c:pt idx="846">
                  <c:v>3067.0600000000004</c:v>
                </c:pt>
                <c:pt idx="847">
                  <c:v>3026.57</c:v>
                </c:pt>
                <c:pt idx="848">
                  <c:v>2185.27</c:v>
                </c:pt>
                <c:pt idx="849">
                  <c:v>761.46999999999991</c:v>
                </c:pt>
                <c:pt idx="850">
                  <c:v>2109.79</c:v>
                </c:pt>
                <c:pt idx="851">
                  <c:v>2225.0300000000002</c:v>
                </c:pt>
                <c:pt idx="852">
                  <c:v>1638.52</c:v>
                </c:pt>
                <c:pt idx="853">
                  <c:v>1951.07</c:v>
                </c:pt>
                <c:pt idx="854">
                  <c:v>958.58000000000015</c:v>
                </c:pt>
                <c:pt idx="855">
                  <c:v>2395.71</c:v>
                </c:pt>
                <c:pt idx="856">
                  <c:v>2725.13</c:v>
                </c:pt>
                <c:pt idx="857">
                  <c:v>995.37999999999988</c:v>
                </c:pt>
                <c:pt idx="858">
                  <c:v>1714.8399999999997</c:v>
                </c:pt>
                <c:pt idx="859">
                  <c:v>2093.21</c:v>
                </c:pt>
                <c:pt idx="860">
                  <c:v>1154.06</c:v>
                </c:pt>
                <c:pt idx="861">
                  <c:v>1648.0499999999997</c:v>
                </c:pt>
                <c:pt idx="862">
                  <c:v>1168.7799999999997</c:v>
                </c:pt>
                <c:pt idx="863">
                  <c:v>1641.05</c:v>
                </c:pt>
                <c:pt idx="864">
                  <c:v>1589.8599999999997</c:v>
                </c:pt>
                <c:pt idx="865">
                  <c:v>1239.2799999999997</c:v>
                </c:pt>
                <c:pt idx="866">
                  <c:v>2073.85</c:v>
                </c:pt>
                <c:pt idx="867">
                  <c:v>3242.61</c:v>
                </c:pt>
                <c:pt idx="868">
                  <c:v>634.65</c:v>
                </c:pt>
                <c:pt idx="869">
                  <c:v>4434.93</c:v>
                </c:pt>
                <c:pt idx="870">
                  <c:v>1677.0800000000002</c:v>
                </c:pt>
                <c:pt idx="871">
                  <c:v>2132.3000000000002</c:v>
                </c:pt>
                <c:pt idx="872">
                  <c:v>2257.8099999999995</c:v>
                </c:pt>
                <c:pt idx="873">
                  <c:v>1623.4299999999998</c:v>
                </c:pt>
                <c:pt idx="874">
                  <c:v>2220.2599999999998</c:v>
                </c:pt>
                <c:pt idx="875">
                  <c:v>2807.58</c:v>
                </c:pt>
                <c:pt idx="876">
                  <c:v>2434.7600000000002</c:v>
                </c:pt>
                <c:pt idx="877">
                  <c:v>3288.04</c:v>
                </c:pt>
                <c:pt idx="878">
                  <c:v>1907.6499999999996</c:v>
                </c:pt>
                <c:pt idx="879">
                  <c:v>1017.2399999999998</c:v>
                </c:pt>
                <c:pt idx="880">
                  <c:v>4098.8599999999997</c:v>
                </c:pt>
                <c:pt idx="881">
                  <c:v>1014.0699999999998</c:v>
                </c:pt>
                <c:pt idx="882">
                  <c:v>1841.25</c:v>
                </c:pt>
                <c:pt idx="883">
                  <c:v>3078.6200000000003</c:v>
                </c:pt>
                <c:pt idx="884">
                  <c:v>3014</c:v>
                </c:pt>
                <c:pt idx="885">
                  <c:v>3259.4100000000003</c:v>
                </c:pt>
                <c:pt idx="886">
                  <c:v>3130.19</c:v>
                </c:pt>
                <c:pt idx="887">
                  <c:v>1267.19</c:v>
                </c:pt>
                <c:pt idx="888">
                  <c:v>1090.7099999999998</c:v>
                </c:pt>
                <c:pt idx="889">
                  <c:v>2690.0599999999995</c:v>
                </c:pt>
                <c:pt idx="890">
                  <c:v>3371.6899999999996</c:v>
                </c:pt>
                <c:pt idx="891">
                  <c:v>2080.25</c:v>
                </c:pt>
                <c:pt idx="892">
                  <c:v>3061.8</c:v>
                </c:pt>
                <c:pt idx="893">
                  <c:v>1781.3600000000004</c:v>
                </c:pt>
                <c:pt idx="894">
                  <c:v>1659.64</c:v>
                </c:pt>
                <c:pt idx="895">
                  <c:v>2715.83</c:v>
                </c:pt>
                <c:pt idx="896">
                  <c:v>4601.8099999999995</c:v>
                </c:pt>
                <c:pt idx="897">
                  <c:v>2183.5500000000002</c:v>
                </c:pt>
                <c:pt idx="898">
                  <c:v>3447.44</c:v>
                </c:pt>
                <c:pt idx="899">
                  <c:v>4622.34</c:v>
                </c:pt>
                <c:pt idx="900">
                  <c:v>1998.35</c:v>
                </c:pt>
                <c:pt idx="901">
                  <c:v>1520.8599999999997</c:v>
                </c:pt>
                <c:pt idx="902">
                  <c:v>2941.0699999999997</c:v>
                </c:pt>
                <c:pt idx="903">
                  <c:v>3207.1700000000005</c:v>
                </c:pt>
                <c:pt idx="904">
                  <c:v>2099.3999999999996</c:v>
                </c:pt>
                <c:pt idx="905">
                  <c:v>3000.7</c:v>
                </c:pt>
                <c:pt idx="906">
                  <c:v>1500.24</c:v>
                </c:pt>
                <c:pt idx="907">
                  <c:v>2071.89</c:v>
                </c:pt>
                <c:pt idx="908">
                  <c:v>2302.5400000000004</c:v>
                </c:pt>
                <c:pt idx="909">
                  <c:v>3249.41</c:v>
                </c:pt>
                <c:pt idx="910">
                  <c:v>3696.4300000000003</c:v>
                </c:pt>
                <c:pt idx="911">
                  <c:v>2989.6400000000003</c:v>
                </c:pt>
                <c:pt idx="912">
                  <c:v>4128.6299999999992</c:v>
                </c:pt>
                <c:pt idx="913">
                  <c:v>2795.32</c:v>
                </c:pt>
                <c:pt idx="914">
                  <c:v>1303.1800000000003</c:v>
                </c:pt>
                <c:pt idx="915">
                  <c:v>594.05999999999995</c:v>
                </c:pt>
                <c:pt idx="916">
                  <c:v>3917.47</c:v>
                </c:pt>
                <c:pt idx="917">
                  <c:v>1433.8</c:v>
                </c:pt>
                <c:pt idx="918">
                  <c:v>2611.75</c:v>
                </c:pt>
                <c:pt idx="919">
                  <c:v>2346.16</c:v>
                </c:pt>
                <c:pt idx="920">
                  <c:v>1779.26</c:v>
                </c:pt>
                <c:pt idx="921">
                  <c:v>5407.15</c:v>
                </c:pt>
                <c:pt idx="922">
                  <c:v>2250.33</c:v>
                </c:pt>
                <c:pt idx="923">
                  <c:v>3173.9500000000003</c:v>
                </c:pt>
                <c:pt idx="924">
                  <c:v>451.60000000000008</c:v>
                </c:pt>
                <c:pt idx="925">
                  <c:v>2957.42</c:v>
                </c:pt>
                <c:pt idx="926">
                  <c:v>2745.09</c:v>
                </c:pt>
                <c:pt idx="927">
                  <c:v>2644.0299999999997</c:v>
                </c:pt>
                <c:pt idx="928">
                  <c:v>1781.9099999999999</c:v>
                </c:pt>
                <c:pt idx="929">
                  <c:v>1464.6599999999999</c:v>
                </c:pt>
                <c:pt idx="930">
                  <c:v>2129.0700000000002</c:v>
                </c:pt>
                <c:pt idx="931">
                  <c:v>1425.2700000000002</c:v>
                </c:pt>
                <c:pt idx="932">
                  <c:v>2114.2399999999998</c:v>
                </c:pt>
                <c:pt idx="933">
                  <c:v>1454.3900000000003</c:v>
                </c:pt>
                <c:pt idx="934">
                  <c:v>2217.4899999999998</c:v>
                </c:pt>
                <c:pt idx="935">
                  <c:v>2600.4900000000002</c:v>
                </c:pt>
                <c:pt idx="936">
                  <c:v>1465.16</c:v>
                </c:pt>
                <c:pt idx="937">
                  <c:v>1502.68</c:v>
                </c:pt>
                <c:pt idx="938">
                  <c:v>2304.7699999999995</c:v>
                </c:pt>
                <c:pt idx="939">
                  <c:v>2713.7200000000003</c:v>
                </c:pt>
                <c:pt idx="940">
                  <c:v>3690.26</c:v>
                </c:pt>
                <c:pt idx="941">
                  <c:v>3592.5</c:v>
                </c:pt>
                <c:pt idx="942">
                  <c:v>2812.1099999999997</c:v>
                </c:pt>
                <c:pt idx="943">
                  <c:v>2513.7799999999997</c:v>
                </c:pt>
                <c:pt idx="944">
                  <c:v>1437.54</c:v>
                </c:pt>
                <c:pt idx="945">
                  <c:v>4564.9000000000005</c:v>
                </c:pt>
                <c:pt idx="946">
                  <c:v>2585.1499999999996</c:v>
                </c:pt>
                <c:pt idx="947">
                  <c:v>651.63999999999987</c:v>
                </c:pt>
                <c:pt idx="948">
                  <c:v>2113.9000000000005</c:v>
                </c:pt>
                <c:pt idx="949">
                  <c:v>2092.7199999999998</c:v>
                </c:pt>
                <c:pt idx="950">
                  <c:v>831.67000000000007</c:v>
                </c:pt>
                <c:pt idx="951">
                  <c:v>2674.92</c:v>
                </c:pt>
                <c:pt idx="952">
                  <c:v>2741.81</c:v>
                </c:pt>
                <c:pt idx="953">
                  <c:v>2381.7400000000002</c:v>
                </c:pt>
                <c:pt idx="954">
                  <c:v>2137.9399999999996</c:v>
                </c:pt>
                <c:pt idx="955">
                  <c:v>1341.22</c:v>
                </c:pt>
                <c:pt idx="956">
                  <c:v>3483.39</c:v>
                </c:pt>
                <c:pt idx="957">
                  <c:v>2209.13</c:v>
                </c:pt>
                <c:pt idx="958">
                  <c:v>2664.7099999999996</c:v>
                </c:pt>
                <c:pt idx="959">
                  <c:v>1700.17</c:v>
                </c:pt>
                <c:pt idx="960">
                  <c:v>1131.8</c:v>
                </c:pt>
                <c:pt idx="961">
                  <c:v>3270.2200000000003</c:v>
                </c:pt>
                <c:pt idx="962">
                  <c:v>1147.8599999999999</c:v>
                </c:pt>
                <c:pt idx="963">
                  <c:v>1204.2599999999998</c:v>
                </c:pt>
                <c:pt idx="964">
                  <c:v>2823.58</c:v>
                </c:pt>
                <c:pt idx="965">
                  <c:v>2180.75</c:v>
                </c:pt>
                <c:pt idx="966">
                  <c:v>2981.3900000000003</c:v>
                </c:pt>
                <c:pt idx="967">
                  <c:v>2609.5100000000002</c:v>
                </c:pt>
                <c:pt idx="968">
                  <c:v>3636.97</c:v>
                </c:pt>
                <c:pt idx="969">
                  <c:v>3467.88</c:v>
                </c:pt>
                <c:pt idx="970">
                  <c:v>2152.6899999999996</c:v>
                </c:pt>
                <c:pt idx="971">
                  <c:v>3021.3300000000004</c:v>
                </c:pt>
                <c:pt idx="972">
                  <c:v>456.62999999999994</c:v>
                </c:pt>
                <c:pt idx="973">
                  <c:v>4303.8599999999997</c:v>
                </c:pt>
                <c:pt idx="974">
                  <c:v>974.54</c:v>
                </c:pt>
                <c:pt idx="975">
                  <c:v>2211.5599999999995</c:v>
                </c:pt>
                <c:pt idx="976">
                  <c:v>2445.3000000000002</c:v>
                </c:pt>
                <c:pt idx="977">
                  <c:v>2907.42</c:v>
                </c:pt>
                <c:pt idx="978">
                  <c:v>4283.0200000000004</c:v>
                </c:pt>
                <c:pt idx="979">
                  <c:v>1829.58</c:v>
                </c:pt>
                <c:pt idx="980">
                  <c:v>1232.95</c:v>
                </c:pt>
                <c:pt idx="981">
                  <c:v>2007.8300000000002</c:v>
                </c:pt>
                <c:pt idx="982">
                  <c:v>1955.7800000000002</c:v>
                </c:pt>
                <c:pt idx="983">
                  <c:v>2652.07</c:v>
                </c:pt>
                <c:pt idx="984">
                  <c:v>937.82000000000016</c:v>
                </c:pt>
                <c:pt idx="985">
                  <c:v>3002.51</c:v>
                </c:pt>
                <c:pt idx="986">
                  <c:v>1764.47</c:v>
                </c:pt>
                <c:pt idx="987">
                  <c:v>2023.9499999999998</c:v>
                </c:pt>
                <c:pt idx="988">
                  <c:v>1808.92</c:v>
                </c:pt>
                <c:pt idx="989">
                  <c:v>4100.59</c:v>
                </c:pt>
                <c:pt idx="990">
                  <c:v>3870.96</c:v>
                </c:pt>
                <c:pt idx="991">
                  <c:v>1424.8200000000002</c:v>
                </c:pt>
                <c:pt idx="992">
                  <c:v>1082.1500000000001</c:v>
                </c:pt>
                <c:pt idx="993">
                  <c:v>1536.9</c:v>
                </c:pt>
                <c:pt idx="994">
                  <c:v>4142.87</c:v>
                </c:pt>
                <c:pt idx="995">
                  <c:v>1652.12</c:v>
                </c:pt>
                <c:pt idx="996">
                  <c:v>977.41000000000008</c:v>
                </c:pt>
                <c:pt idx="997">
                  <c:v>1036.0500000000002</c:v>
                </c:pt>
                <c:pt idx="998">
                  <c:v>1980.71</c:v>
                </c:pt>
                <c:pt idx="999">
                  <c:v>353.35000000000014</c:v>
                </c:pt>
                <c:pt idx="1000">
                  <c:v>1513.52</c:v>
                </c:pt>
                <c:pt idx="1001">
                  <c:v>2059.83</c:v>
                </c:pt>
                <c:pt idx="1002">
                  <c:v>3250.7200000000003</c:v>
                </c:pt>
                <c:pt idx="1003">
                  <c:v>1610.9700000000003</c:v>
                </c:pt>
                <c:pt idx="1004">
                  <c:v>670.15000000000009</c:v>
                </c:pt>
                <c:pt idx="1005">
                  <c:v>593.55999999999995</c:v>
                </c:pt>
                <c:pt idx="1006">
                  <c:v>2293.1299999999997</c:v>
                </c:pt>
                <c:pt idx="1007">
                  <c:v>2295.62</c:v>
                </c:pt>
                <c:pt idx="1008">
                  <c:v>1289.3500000000001</c:v>
                </c:pt>
                <c:pt idx="1009">
                  <c:v>3232.82</c:v>
                </c:pt>
                <c:pt idx="1010">
                  <c:v>3700.78</c:v>
                </c:pt>
                <c:pt idx="1011">
                  <c:v>2500.31</c:v>
                </c:pt>
                <c:pt idx="1012">
                  <c:v>1636.08</c:v>
                </c:pt>
                <c:pt idx="1013">
                  <c:v>1854.5300000000002</c:v>
                </c:pt>
                <c:pt idx="1014">
                  <c:v>811.67</c:v>
                </c:pt>
                <c:pt idx="1015">
                  <c:v>986.70999999999992</c:v>
                </c:pt>
                <c:pt idx="1016">
                  <c:v>3121.17</c:v>
                </c:pt>
                <c:pt idx="1017">
                  <c:v>1549.8200000000002</c:v>
                </c:pt>
                <c:pt idx="1018">
                  <c:v>2475.7200000000003</c:v>
                </c:pt>
                <c:pt idx="1019">
                  <c:v>3023</c:v>
                </c:pt>
                <c:pt idx="1020">
                  <c:v>2443.5700000000006</c:v>
                </c:pt>
                <c:pt idx="1021">
                  <c:v>2129.5300000000002</c:v>
                </c:pt>
                <c:pt idx="1022">
                  <c:v>3231.91</c:v>
                </c:pt>
                <c:pt idx="1023">
                  <c:v>2343</c:v>
                </c:pt>
                <c:pt idx="1024">
                  <c:v>689.79</c:v>
                </c:pt>
                <c:pt idx="1025">
                  <c:v>1408.35</c:v>
                </c:pt>
                <c:pt idx="1026">
                  <c:v>1341.6799999999998</c:v>
                </c:pt>
                <c:pt idx="1027">
                  <c:v>1600.4099999999999</c:v>
                </c:pt>
                <c:pt idx="1028">
                  <c:v>1111.1100000000001</c:v>
                </c:pt>
                <c:pt idx="1029">
                  <c:v>1188.8800000000001</c:v>
                </c:pt>
                <c:pt idx="1030">
                  <c:v>2016.03</c:v>
                </c:pt>
                <c:pt idx="1031">
                  <c:v>3521.6300000000006</c:v>
                </c:pt>
                <c:pt idx="1032">
                  <c:v>2582.7800000000002</c:v>
                </c:pt>
                <c:pt idx="1033">
                  <c:v>3354.2699999999995</c:v>
                </c:pt>
                <c:pt idx="1034">
                  <c:v>3378.5699999999997</c:v>
                </c:pt>
                <c:pt idx="1035">
                  <c:v>3901.96</c:v>
                </c:pt>
                <c:pt idx="1036">
                  <c:v>2250.3000000000002</c:v>
                </c:pt>
                <c:pt idx="1037">
                  <c:v>1349.76</c:v>
                </c:pt>
                <c:pt idx="1038">
                  <c:v>661.93999999999994</c:v>
                </c:pt>
                <c:pt idx="1039">
                  <c:v>1922.7499999999998</c:v>
                </c:pt>
                <c:pt idx="1040">
                  <c:v>2535.4700000000003</c:v>
                </c:pt>
                <c:pt idx="1041">
                  <c:v>2117.44</c:v>
                </c:pt>
                <c:pt idx="1042">
                  <c:v>2338.5300000000002</c:v>
                </c:pt>
                <c:pt idx="1043">
                  <c:v>1246.6899999999998</c:v>
                </c:pt>
                <c:pt idx="1044">
                  <c:v>1516.28</c:v>
                </c:pt>
                <c:pt idx="1045">
                  <c:v>399.21</c:v>
                </c:pt>
                <c:pt idx="1046">
                  <c:v>473.42999999999984</c:v>
                </c:pt>
                <c:pt idx="1047">
                  <c:v>1904.31</c:v>
                </c:pt>
                <c:pt idx="1048">
                  <c:v>1903.52</c:v>
                </c:pt>
                <c:pt idx="1049">
                  <c:v>3618.4400000000005</c:v>
                </c:pt>
                <c:pt idx="1050">
                  <c:v>2968.25</c:v>
                </c:pt>
                <c:pt idx="1051">
                  <c:v>3919.57</c:v>
                </c:pt>
                <c:pt idx="1052">
                  <c:v>614.61999999999978</c:v>
                </c:pt>
                <c:pt idx="1053">
                  <c:v>3159.09</c:v>
                </c:pt>
                <c:pt idx="1054">
                  <c:v>2330.3900000000003</c:v>
                </c:pt>
                <c:pt idx="1055">
                  <c:v>1248.49</c:v>
                </c:pt>
                <c:pt idx="1056">
                  <c:v>1702.4299999999998</c:v>
                </c:pt>
                <c:pt idx="1057">
                  <c:v>3898.4999999999995</c:v>
                </c:pt>
                <c:pt idx="1058">
                  <c:v>1210.2099999999998</c:v>
                </c:pt>
                <c:pt idx="1059">
                  <c:v>900</c:v>
                </c:pt>
                <c:pt idx="1060">
                  <c:v>1250.08</c:v>
                </c:pt>
                <c:pt idx="1061">
                  <c:v>3438.79</c:v>
                </c:pt>
                <c:pt idx="1062">
                  <c:v>676.9799999999999</c:v>
                </c:pt>
                <c:pt idx="1063">
                  <c:v>909.45</c:v>
                </c:pt>
                <c:pt idx="1064">
                  <c:v>2865.0899999999997</c:v>
                </c:pt>
                <c:pt idx="1065">
                  <c:v>3989.3499999999995</c:v>
                </c:pt>
                <c:pt idx="1066">
                  <c:v>1732.0299999999997</c:v>
                </c:pt>
                <c:pt idx="1067">
                  <c:v>2969.7699999999995</c:v>
                </c:pt>
                <c:pt idx="1068">
                  <c:v>1236.19</c:v>
                </c:pt>
                <c:pt idx="1069">
                  <c:v>366.04999999999995</c:v>
                </c:pt>
                <c:pt idx="1070">
                  <c:v>1202.8699999999999</c:v>
                </c:pt>
                <c:pt idx="1071">
                  <c:v>1007.1299999999999</c:v>
                </c:pt>
                <c:pt idx="1072">
                  <c:v>872.3900000000001</c:v>
                </c:pt>
                <c:pt idx="1073">
                  <c:v>1892.5600000000002</c:v>
                </c:pt>
                <c:pt idx="1074">
                  <c:v>1581.0500000000002</c:v>
                </c:pt>
                <c:pt idx="1075">
                  <c:v>2504.2799999999997</c:v>
                </c:pt>
                <c:pt idx="1076">
                  <c:v>2199.04</c:v>
                </c:pt>
                <c:pt idx="1077">
                  <c:v>2826.8900000000003</c:v>
                </c:pt>
                <c:pt idx="1078">
                  <c:v>1705.3899999999999</c:v>
                </c:pt>
                <c:pt idx="1079">
                  <c:v>3123.0299999999997</c:v>
                </c:pt>
                <c:pt idx="1080">
                  <c:v>1213.31</c:v>
                </c:pt>
                <c:pt idx="1081">
                  <c:v>3633.9500000000003</c:v>
                </c:pt>
                <c:pt idx="1082">
                  <c:v>1066.19</c:v>
                </c:pt>
                <c:pt idx="1083">
                  <c:v>2068.3000000000002</c:v>
                </c:pt>
                <c:pt idx="1084">
                  <c:v>2083.2600000000002</c:v>
                </c:pt>
                <c:pt idx="1085">
                  <c:v>1912.53</c:v>
                </c:pt>
                <c:pt idx="1086">
                  <c:v>921.62000000000012</c:v>
                </c:pt>
                <c:pt idx="1087">
                  <c:v>1441</c:v>
                </c:pt>
                <c:pt idx="1088">
                  <c:v>2264.1</c:v>
                </c:pt>
                <c:pt idx="1089">
                  <c:v>5034.57</c:v>
                </c:pt>
                <c:pt idx="1090">
                  <c:v>3399.0199999999995</c:v>
                </c:pt>
                <c:pt idx="1091">
                  <c:v>1175.54</c:v>
                </c:pt>
                <c:pt idx="1092">
                  <c:v>1402.8999999999999</c:v>
                </c:pt>
                <c:pt idx="1093">
                  <c:v>3253.3799999999997</c:v>
                </c:pt>
                <c:pt idx="1094">
                  <c:v>2417.7399999999998</c:v>
                </c:pt>
                <c:pt idx="1095">
                  <c:v>4076.1800000000003</c:v>
                </c:pt>
                <c:pt idx="1096">
                  <c:v>751.32000000000016</c:v>
                </c:pt>
                <c:pt idx="1097">
                  <c:v>2242.33</c:v>
                </c:pt>
                <c:pt idx="1098">
                  <c:v>1535.84</c:v>
                </c:pt>
                <c:pt idx="1099">
                  <c:v>1541.1600000000003</c:v>
                </c:pt>
                <c:pt idx="1100">
                  <c:v>1804.8799999999999</c:v>
                </c:pt>
                <c:pt idx="1101">
                  <c:v>993.92000000000007</c:v>
                </c:pt>
                <c:pt idx="1102">
                  <c:v>1625.4399999999998</c:v>
                </c:pt>
                <c:pt idx="1103">
                  <c:v>1914.1000000000004</c:v>
                </c:pt>
                <c:pt idx="1104">
                  <c:v>1504.21</c:v>
                </c:pt>
                <c:pt idx="1105">
                  <c:v>2515.14</c:v>
                </c:pt>
                <c:pt idx="1106">
                  <c:v>1770.2600000000002</c:v>
                </c:pt>
                <c:pt idx="1107">
                  <c:v>2972.3399999999997</c:v>
                </c:pt>
                <c:pt idx="1108">
                  <c:v>1430.28</c:v>
                </c:pt>
                <c:pt idx="1109">
                  <c:v>2755.1099999999997</c:v>
                </c:pt>
                <c:pt idx="1110">
                  <c:v>2045.8400000000001</c:v>
                </c:pt>
                <c:pt idx="1111">
                  <c:v>3946.55</c:v>
                </c:pt>
                <c:pt idx="1112">
                  <c:v>4521.8399999999992</c:v>
                </c:pt>
                <c:pt idx="1113">
                  <c:v>2015.6100000000001</c:v>
                </c:pt>
                <c:pt idx="1114">
                  <c:v>4229.41</c:v>
                </c:pt>
                <c:pt idx="1115">
                  <c:v>1623.6299999999997</c:v>
                </c:pt>
                <c:pt idx="1116">
                  <c:v>4248.68</c:v>
                </c:pt>
                <c:pt idx="1117">
                  <c:v>2950.07</c:v>
                </c:pt>
                <c:pt idx="1118">
                  <c:v>546.67999999999972</c:v>
                </c:pt>
                <c:pt idx="1119">
                  <c:v>4549.2000000000007</c:v>
                </c:pt>
                <c:pt idx="1120">
                  <c:v>1203.2899999999997</c:v>
                </c:pt>
                <c:pt idx="1121">
                  <c:v>2736.9</c:v>
                </c:pt>
                <c:pt idx="1122">
                  <c:v>2559.7799999999997</c:v>
                </c:pt>
                <c:pt idx="1123">
                  <c:v>2924.37</c:v>
                </c:pt>
                <c:pt idx="1124">
                  <c:v>1930.5600000000002</c:v>
                </c:pt>
                <c:pt idx="1125">
                  <c:v>913.31999999999994</c:v>
                </c:pt>
                <c:pt idx="1126">
                  <c:v>3550.1</c:v>
                </c:pt>
                <c:pt idx="1127">
                  <c:v>2695.2200000000003</c:v>
                </c:pt>
                <c:pt idx="1128">
                  <c:v>803.89</c:v>
                </c:pt>
                <c:pt idx="1129">
                  <c:v>1496.4499999999998</c:v>
                </c:pt>
                <c:pt idx="1130">
                  <c:v>3268.4</c:v>
                </c:pt>
                <c:pt idx="1131">
                  <c:v>3095.3699999999994</c:v>
                </c:pt>
                <c:pt idx="1132">
                  <c:v>2170.54</c:v>
                </c:pt>
                <c:pt idx="1133">
                  <c:v>3090.0700000000006</c:v>
                </c:pt>
                <c:pt idx="1134">
                  <c:v>5329.98</c:v>
                </c:pt>
                <c:pt idx="1135">
                  <c:v>2551.5</c:v>
                </c:pt>
                <c:pt idx="1136">
                  <c:v>1481.12</c:v>
                </c:pt>
                <c:pt idx="1137">
                  <c:v>3342.02</c:v>
                </c:pt>
                <c:pt idx="1138">
                  <c:v>3081.0700000000006</c:v>
                </c:pt>
                <c:pt idx="1139">
                  <c:v>2152.0500000000002</c:v>
                </c:pt>
                <c:pt idx="1140">
                  <c:v>1476.17</c:v>
                </c:pt>
                <c:pt idx="1141">
                  <c:v>3906.03</c:v>
                </c:pt>
                <c:pt idx="1142">
                  <c:v>3719.75</c:v>
                </c:pt>
                <c:pt idx="1143">
                  <c:v>1811.8399999999997</c:v>
                </c:pt>
                <c:pt idx="1144">
                  <c:v>3112.5699999999997</c:v>
                </c:pt>
                <c:pt idx="1145">
                  <c:v>2213.0199999999995</c:v>
                </c:pt>
                <c:pt idx="1146">
                  <c:v>2597.6400000000003</c:v>
                </c:pt>
                <c:pt idx="1147">
                  <c:v>1191.29</c:v>
                </c:pt>
                <c:pt idx="1148">
                  <c:v>1728.66</c:v>
                </c:pt>
                <c:pt idx="1149">
                  <c:v>3650.5300000000007</c:v>
                </c:pt>
                <c:pt idx="1150">
                  <c:v>1642.58</c:v>
                </c:pt>
                <c:pt idx="1151">
                  <c:v>2117.8599999999997</c:v>
                </c:pt>
                <c:pt idx="1152">
                  <c:v>1025.2999999999997</c:v>
                </c:pt>
                <c:pt idx="1153">
                  <c:v>1668.85</c:v>
                </c:pt>
                <c:pt idx="1154">
                  <c:v>3251.42</c:v>
                </c:pt>
                <c:pt idx="1155">
                  <c:v>3368.2799999999997</c:v>
                </c:pt>
                <c:pt idx="1156">
                  <c:v>1991.9300000000003</c:v>
                </c:pt>
                <c:pt idx="1157">
                  <c:v>3475.8999999999996</c:v>
                </c:pt>
                <c:pt idx="1158">
                  <c:v>3537.3900000000003</c:v>
                </c:pt>
                <c:pt idx="1159">
                  <c:v>3955.91</c:v>
                </c:pt>
                <c:pt idx="1160">
                  <c:v>2006.1799999999998</c:v>
                </c:pt>
                <c:pt idx="1161">
                  <c:v>1779.6999999999996</c:v>
                </c:pt>
                <c:pt idx="1162">
                  <c:v>3498.63</c:v>
                </c:pt>
                <c:pt idx="1163">
                  <c:v>2598.16</c:v>
                </c:pt>
                <c:pt idx="1164">
                  <c:v>4327.24</c:v>
                </c:pt>
                <c:pt idx="1165">
                  <c:v>1669.26</c:v>
                </c:pt>
                <c:pt idx="1166">
                  <c:v>2662.75</c:v>
                </c:pt>
                <c:pt idx="1167">
                  <c:v>2358</c:v>
                </c:pt>
                <c:pt idx="1168">
                  <c:v>5070.2299999999996</c:v>
                </c:pt>
                <c:pt idx="1169">
                  <c:v>1473.04</c:v>
                </c:pt>
                <c:pt idx="1170">
                  <c:v>5004.5200000000004</c:v>
                </c:pt>
                <c:pt idx="1171">
                  <c:v>2917.59</c:v>
                </c:pt>
                <c:pt idx="1172">
                  <c:v>2415.9700000000003</c:v>
                </c:pt>
                <c:pt idx="1173">
                  <c:v>2688.92</c:v>
                </c:pt>
                <c:pt idx="1174">
                  <c:v>3082.2799999999997</c:v>
                </c:pt>
                <c:pt idx="1175">
                  <c:v>2553.8300000000004</c:v>
                </c:pt>
                <c:pt idx="1176">
                  <c:v>3822.8</c:v>
                </c:pt>
                <c:pt idx="1177">
                  <c:v>3085.9799999999996</c:v>
                </c:pt>
                <c:pt idx="1178">
                  <c:v>1589.8199999999997</c:v>
                </c:pt>
                <c:pt idx="1179">
                  <c:v>2413.08</c:v>
                </c:pt>
                <c:pt idx="1180">
                  <c:v>1561.59</c:v>
                </c:pt>
                <c:pt idx="1181">
                  <c:v>2183.0999999999995</c:v>
                </c:pt>
                <c:pt idx="1182">
                  <c:v>3680.3399999999992</c:v>
                </c:pt>
                <c:pt idx="1183">
                  <c:v>1247.2400000000002</c:v>
                </c:pt>
                <c:pt idx="1184">
                  <c:v>2402.4</c:v>
                </c:pt>
                <c:pt idx="1185">
                  <c:v>3309.79</c:v>
                </c:pt>
                <c:pt idx="1186">
                  <c:v>3375.0600000000004</c:v>
                </c:pt>
                <c:pt idx="1187">
                  <c:v>1704.7799999999997</c:v>
                </c:pt>
                <c:pt idx="1188">
                  <c:v>4915.7700000000004</c:v>
                </c:pt>
                <c:pt idx="1189">
                  <c:v>2073.6799999999998</c:v>
                </c:pt>
                <c:pt idx="1190">
                  <c:v>2959.58</c:v>
                </c:pt>
                <c:pt idx="1191">
                  <c:v>3369.4700000000003</c:v>
                </c:pt>
                <c:pt idx="1192">
                  <c:v>2782.8799999999997</c:v>
                </c:pt>
                <c:pt idx="1193">
                  <c:v>4222.1399999999994</c:v>
                </c:pt>
                <c:pt idx="1194">
                  <c:v>2144.29</c:v>
                </c:pt>
                <c:pt idx="1195">
                  <c:v>819.26</c:v>
                </c:pt>
                <c:pt idx="1196">
                  <c:v>2755.28</c:v>
                </c:pt>
                <c:pt idx="1197">
                  <c:v>1924.15</c:v>
                </c:pt>
                <c:pt idx="1198">
                  <c:v>4449.5299999999988</c:v>
                </c:pt>
                <c:pt idx="1199">
                  <c:v>1437.7199999999998</c:v>
                </c:pt>
                <c:pt idx="1200">
                  <c:v>3985.03</c:v>
                </c:pt>
                <c:pt idx="1201">
                  <c:v>2125.0100000000002</c:v>
                </c:pt>
                <c:pt idx="1202">
                  <c:v>2185.5099999999998</c:v>
                </c:pt>
                <c:pt idx="1203">
                  <c:v>3603.85</c:v>
                </c:pt>
                <c:pt idx="1204">
                  <c:v>1830.3900000000003</c:v>
                </c:pt>
                <c:pt idx="1205">
                  <c:v>4319.1399999999994</c:v>
                </c:pt>
                <c:pt idx="1206">
                  <c:v>1423.44</c:v>
                </c:pt>
                <c:pt idx="1207">
                  <c:v>2568.7600000000002</c:v>
                </c:pt>
                <c:pt idx="1208">
                  <c:v>2115.4699999999998</c:v>
                </c:pt>
                <c:pt idx="1209">
                  <c:v>4597.2699999999995</c:v>
                </c:pt>
                <c:pt idx="1210">
                  <c:v>1313.8600000000001</c:v>
                </c:pt>
                <c:pt idx="1211">
                  <c:v>263.53999999999991</c:v>
                </c:pt>
                <c:pt idx="1212">
                  <c:v>2623.84</c:v>
                </c:pt>
                <c:pt idx="1213">
                  <c:v>2596.17</c:v>
                </c:pt>
                <c:pt idx="1214">
                  <c:v>1939.1999999999998</c:v>
                </c:pt>
                <c:pt idx="1215">
                  <c:v>2459.7599999999993</c:v>
                </c:pt>
                <c:pt idx="1216">
                  <c:v>3802.78</c:v>
                </c:pt>
                <c:pt idx="1217">
                  <c:v>2058.6999999999998</c:v>
                </c:pt>
                <c:pt idx="1218">
                  <c:v>940.36</c:v>
                </c:pt>
                <c:pt idx="1219">
                  <c:v>1478.67</c:v>
                </c:pt>
                <c:pt idx="1220">
                  <c:v>2073.8100000000004</c:v>
                </c:pt>
                <c:pt idx="1221">
                  <c:v>3763.9199999999996</c:v>
                </c:pt>
                <c:pt idx="1222">
                  <c:v>2400.83</c:v>
                </c:pt>
                <c:pt idx="1223">
                  <c:v>4928.8000000000011</c:v>
                </c:pt>
                <c:pt idx="1224">
                  <c:v>502.12</c:v>
                </c:pt>
                <c:pt idx="1225">
                  <c:v>3243.2999999999993</c:v>
                </c:pt>
                <c:pt idx="1226">
                  <c:v>2934.44</c:v>
                </c:pt>
                <c:pt idx="1227">
                  <c:v>3269.12</c:v>
                </c:pt>
                <c:pt idx="1228">
                  <c:v>1091.1400000000001</c:v>
                </c:pt>
                <c:pt idx="1229">
                  <c:v>4599.29</c:v>
                </c:pt>
                <c:pt idx="1230">
                  <c:v>1267.6799999999998</c:v>
                </c:pt>
                <c:pt idx="1231">
                  <c:v>2946.73</c:v>
                </c:pt>
                <c:pt idx="1232">
                  <c:v>1896.39</c:v>
                </c:pt>
                <c:pt idx="1233">
                  <c:v>2347.98</c:v>
                </c:pt>
                <c:pt idx="1234">
                  <c:v>2438.84</c:v>
                </c:pt>
                <c:pt idx="1235">
                  <c:v>916.31999999999994</c:v>
                </c:pt>
                <c:pt idx="1236">
                  <c:v>2465.81</c:v>
                </c:pt>
                <c:pt idx="1237">
                  <c:v>2256.3100000000004</c:v>
                </c:pt>
                <c:pt idx="1238">
                  <c:v>3498.8600000000006</c:v>
                </c:pt>
                <c:pt idx="1239">
                  <c:v>2785.9800000000005</c:v>
                </c:pt>
                <c:pt idx="1240">
                  <c:v>1633.61</c:v>
                </c:pt>
                <c:pt idx="1241">
                  <c:v>2328.9300000000003</c:v>
                </c:pt>
                <c:pt idx="1242">
                  <c:v>2558.04</c:v>
                </c:pt>
                <c:pt idx="1243">
                  <c:v>2925.75</c:v>
                </c:pt>
                <c:pt idx="1244">
                  <c:v>1378.3899999999999</c:v>
                </c:pt>
                <c:pt idx="1245">
                  <c:v>1883.5900000000001</c:v>
                </c:pt>
                <c:pt idx="1246">
                  <c:v>2521.58</c:v>
                </c:pt>
                <c:pt idx="1247">
                  <c:v>3721.9199999999996</c:v>
                </c:pt>
                <c:pt idx="1248">
                  <c:v>1009.34</c:v>
                </c:pt>
                <c:pt idx="1249">
                  <c:v>4753.84</c:v>
                </c:pt>
                <c:pt idx="1250">
                  <c:v>3226.46</c:v>
                </c:pt>
                <c:pt idx="1251">
                  <c:v>4571.93</c:v>
                </c:pt>
                <c:pt idx="1252">
                  <c:v>2278.7000000000003</c:v>
                </c:pt>
                <c:pt idx="1253">
                  <c:v>2357.69</c:v>
                </c:pt>
                <c:pt idx="1254">
                  <c:v>2197.6799999999998</c:v>
                </c:pt>
                <c:pt idx="1255">
                  <c:v>5289.2199999999993</c:v>
                </c:pt>
                <c:pt idx="1256">
                  <c:v>633.34999999999991</c:v>
                </c:pt>
                <c:pt idx="1257">
                  <c:v>2625.4399999999996</c:v>
                </c:pt>
                <c:pt idx="1258">
                  <c:v>2530.9299999999998</c:v>
                </c:pt>
                <c:pt idx="1259">
                  <c:v>1260.1299999999999</c:v>
                </c:pt>
                <c:pt idx="1260">
                  <c:v>3465.07</c:v>
                </c:pt>
                <c:pt idx="1261">
                  <c:v>2540.3499999999995</c:v>
                </c:pt>
                <c:pt idx="1262">
                  <c:v>2890.0600000000004</c:v>
                </c:pt>
                <c:pt idx="1263">
                  <c:v>2817.63</c:v>
                </c:pt>
                <c:pt idx="1264">
                  <c:v>2680.1499999999996</c:v>
                </c:pt>
                <c:pt idx="1265">
                  <c:v>3256.1400000000003</c:v>
                </c:pt>
                <c:pt idx="1266">
                  <c:v>3569.98</c:v>
                </c:pt>
                <c:pt idx="1267">
                  <c:v>2632.09</c:v>
                </c:pt>
                <c:pt idx="1268">
                  <c:v>2018.5999999999997</c:v>
                </c:pt>
                <c:pt idx="1269">
                  <c:v>2793.0499999999997</c:v>
                </c:pt>
                <c:pt idx="1270">
                  <c:v>2840.8100000000004</c:v>
                </c:pt>
                <c:pt idx="1271">
                  <c:v>4015.7799999999997</c:v>
                </c:pt>
                <c:pt idx="1272">
                  <c:v>2449.15</c:v>
                </c:pt>
                <c:pt idx="1273">
                  <c:v>2890.8399999999992</c:v>
                </c:pt>
                <c:pt idx="1274">
                  <c:v>3756.9100000000003</c:v>
                </c:pt>
                <c:pt idx="1275">
                  <c:v>3071.88</c:v>
                </c:pt>
                <c:pt idx="1276">
                  <c:v>2069.64</c:v>
                </c:pt>
                <c:pt idx="1277">
                  <c:v>4365.25</c:v>
                </c:pt>
                <c:pt idx="1278">
                  <c:v>2385.0099999999998</c:v>
                </c:pt>
                <c:pt idx="1279">
                  <c:v>2497.8000000000002</c:v>
                </c:pt>
                <c:pt idx="1280">
                  <c:v>2842.8999999999996</c:v>
                </c:pt>
                <c:pt idx="1281">
                  <c:v>6444.49</c:v>
                </c:pt>
                <c:pt idx="1282">
                  <c:v>3787</c:v>
                </c:pt>
                <c:pt idx="1283">
                  <c:v>2205.27</c:v>
                </c:pt>
                <c:pt idx="1284">
                  <c:v>1985.1000000000001</c:v>
                </c:pt>
                <c:pt idx="1285">
                  <c:v>1294.6899999999998</c:v>
                </c:pt>
                <c:pt idx="1286">
                  <c:v>1982.69</c:v>
                </c:pt>
                <c:pt idx="1287">
                  <c:v>3227.8900000000003</c:v>
                </c:pt>
                <c:pt idx="1288">
                  <c:v>2832.7000000000003</c:v>
                </c:pt>
                <c:pt idx="1289">
                  <c:v>1245.27</c:v>
                </c:pt>
                <c:pt idx="1290">
                  <c:v>2086.8500000000004</c:v>
                </c:pt>
                <c:pt idx="1291">
                  <c:v>4267.42</c:v>
                </c:pt>
                <c:pt idx="1292">
                  <c:v>3026.3900000000003</c:v>
                </c:pt>
                <c:pt idx="1293">
                  <c:v>4235.7999999999993</c:v>
                </c:pt>
                <c:pt idx="1294">
                  <c:v>2839.93</c:v>
                </c:pt>
                <c:pt idx="1295">
                  <c:v>3388.35</c:v>
                </c:pt>
                <c:pt idx="1296">
                  <c:v>3784.9799999999996</c:v>
                </c:pt>
                <c:pt idx="1297">
                  <c:v>772.09999999999991</c:v>
                </c:pt>
                <c:pt idx="1298">
                  <c:v>3277.7700000000004</c:v>
                </c:pt>
                <c:pt idx="1299">
                  <c:v>6308.28</c:v>
                </c:pt>
                <c:pt idx="1300">
                  <c:v>3449.31</c:v>
                </c:pt>
                <c:pt idx="1301">
                  <c:v>2501.7800000000002</c:v>
                </c:pt>
                <c:pt idx="1302">
                  <c:v>1775.01</c:v>
                </c:pt>
                <c:pt idx="1303">
                  <c:v>3351.7</c:v>
                </c:pt>
                <c:pt idx="1304">
                  <c:v>4140.91</c:v>
                </c:pt>
                <c:pt idx="1305">
                  <c:v>1397.3799999999997</c:v>
                </c:pt>
                <c:pt idx="1306">
                  <c:v>3463.8100000000004</c:v>
                </c:pt>
                <c:pt idx="1307">
                  <c:v>3238.37</c:v>
                </c:pt>
                <c:pt idx="1308">
                  <c:v>2476.2700000000004</c:v>
                </c:pt>
                <c:pt idx="1309">
                  <c:v>937.44000000000051</c:v>
                </c:pt>
                <c:pt idx="1310">
                  <c:v>3588.56</c:v>
                </c:pt>
                <c:pt idx="1311">
                  <c:v>1968.68</c:v>
                </c:pt>
                <c:pt idx="1312">
                  <c:v>4269.8500000000004</c:v>
                </c:pt>
                <c:pt idx="1313">
                  <c:v>2195.2399999999998</c:v>
                </c:pt>
                <c:pt idx="1314">
                  <c:v>3227.13</c:v>
                </c:pt>
                <c:pt idx="1315">
                  <c:v>3607.66</c:v>
                </c:pt>
                <c:pt idx="1316">
                  <c:v>4736.6899999999987</c:v>
                </c:pt>
                <c:pt idx="1317">
                  <c:v>4113.3599999999997</c:v>
                </c:pt>
                <c:pt idx="1318">
                  <c:v>2825.0000000000005</c:v>
                </c:pt>
                <c:pt idx="1319">
                  <c:v>4757.9599999999991</c:v>
                </c:pt>
                <c:pt idx="1320">
                  <c:v>2289.2700000000004</c:v>
                </c:pt>
                <c:pt idx="1321">
                  <c:v>2152.88</c:v>
                </c:pt>
                <c:pt idx="1322">
                  <c:v>1579.83</c:v>
                </c:pt>
                <c:pt idx="1323">
                  <c:v>2848.5</c:v>
                </c:pt>
                <c:pt idx="1324">
                  <c:v>4713.22</c:v>
                </c:pt>
                <c:pt idx="1325">
                  <c:v>3822.2000000000003</c:v>
                </c:pt>
                <c:pt idx="1326">
                  <c:v>5915.8600000000006</c:v>
                </c:pt>
                <c:pt idx="1327">
                  <c:v>2713.7200000000003</c:v>
                </c:pt>
                <c:pt idx="1328">
                  <c:v>2329.3199999999997</c:v>
                </c:pt>
                <c:pt idx="1329">
                  <c:v>1614.09</c:v>
                </c:pt>
                <c:pt idx="1330">
                  <c:v>1849.9100000000003</c:v>
                </c:pt>
                <c:pt idx="1331">
                  <c:v>2814.08</c:v>
                </c:pt>
                <c:pt idx="1332">
                  <c:v>4337.3099999999995</c:v>
                </c:pt>
                <c:pt idx="1333">
                  <c:v>4177.6100000000006</c:v>
                </c:pt>
                <c:pt idx="1334">
                  <c:v>2624.5699999999997</c:v>
                </c:pt>
                <c:pt idx="1335">
                  <c:v>2637.41</c:v>
                </c:pt>
                <c:pt idx="1336">
                  <c:v>1266.06</c:v>
                </c:pt>
                <c:pt idx="1337">
                  <c:v>972.79000000000019</c:v>
                </c:pt>
                <c:pt idx="1338">
                  <c:v>2121.6400000000003</c:v>
                </c:pt>
                <c:pt idx="1339">
                  <c:v>3404.37</c:v>
                </c:pt>
                <c:pt idx="1340">
                  <c:v>1281.31</c:v>
                </c:pt>
                <c:pt idx="1341">
                  <c:v>3431.62</c:v>
                </c:pt>
                <c:pt idx="1342">
                  <c:v>3265.7500000000005</c:v>
                </c:pt>
                <c:pt idx="1343">
                  <c:v>2240.5</c:v>
                </c:pt>
                <c:pt idx="1344">
                  <c:v>2349.98</c:v>
                </c:pt>
                <c:pt idx="1345">
                  <c:v>2171.7299999999996</c:v>
                </c:pt>
                <c:pt idx="1346">
                  <c:v>4685.84</c:v>
                </c:pt>
                <c:pt idx="1347">
                  <c:v>1676.15</c:v>
                </c:pt>
                <c:pt idx="1348">
                  <c:v>1455.39</c:v>
                </c:pt>
                <c:pt idx="1349">
                  <c:v>3681.51</c:v>
                </c:pt>
                <c:pt idx="1350">
                  <c:v>566.54999999999984</c:v>
                </c:pt>
                <c:pt idx="1351">
                  <c:v>3181.1600000000008</c:v>
                </c:pt>
                <c:pt idx="1352">
                  <c:v>2193.8599999999997</c:v>
                </c:pt>
                <c:pt idx="1353">
                  <c:v>3488.45</c:v>
                </c:pt>
                <c:pt idx="1354">
                  <c:v>1636.3700000000001</c:v>
                </c:pt>
                <c:pt idx="1355">
                  <c:v>713.22</c:v>
                </c:pt>
                <c:pt idx="1356">
                  <c:v>4263.17</c:v>
                </c:pt>
                <c:pt idx="1357">
                  <c:v>3479.0099999999998</c:v>
                </c:pt>
                <c:pt idx="1358">
                  <c:v>4256.32</c:v>
                </c:pt>
                <c:pt idx="1359">
                  <c:v>2749.4</c:v>
                </c:pt>
                <c:pt idx="1360">
                  <c:v>2811.9700000000003</c:v>
                </c:pt>
                <c:pt idx="1361">
                  <c:v>3324.8900000000003</c:v>
                </c:pt>
                <c:pt idx="1362">
                  <c:v>1825.3200000000006</c:v>
                </c:pt>
                <c:pt idx="1363">
                  <c:v>5400.32</c:v>
                </c:pt>
                <c:pt idx="1364">
                  <c:v>3519.2200000000003</c:v>
                </c:pt>
                <c:pt idx="1365">
                  <c:v>3870.4799999999996</c:v>
                </c:pt>
                <c:pt idx="1366">
                  <c:v>1914.1999999999998</c:v>
                </c:pt>
                <c:pt idx="1367">
                  <c:v>635.72</c:v>
                </c:pt>
                <c:pt idx="1368">
                  <c:v>2953.23</c:v>
                </c:pt>
                <c:pt idx="1369">
                  <c:v>2317.9899999999998</c:v>
                </c:pt>
                <c:pt idx="1370">
                  <c:v>4026.12</c:v>
                </c:pt>
                <c:pt idx="1371">
                  <c:v>2602.8500000000004</c:v>
                </c:pt>
                <c:pt idx="1372">
                  <c:v>1681.02</c:v>
                </c:pt>
                <c:pt idx="1373">
                  <c:v>4041.6000000000004</c:v>
                </c:pt>
                <c:pt idx="1374">
                  <c:v>3556.15</c:v>
                </c:pt>
                <c:pt idx="1375">
                  <c:v>2977.19</c:v>
                </c:pt>
                <c:pt idx="1376">
                  <c:v>1162.2399999999998</c:v>
                </c:pt>
                <c:pt idx="1377">
                  <c:v>3048.1200000000003</c:v>
                </c:pt>
                <c:pt idx="1378">
                  <c:v>3274.29</c:v>
                </c:pt>
                <c:pt idx="1379">
                  <c:v>2307.4900000000002</c:v>
                </c:pt>
                <c:pt idx="1380">
                  <c:v>1860.19</c:v>
                </c:pt>
                <c:pt idx="1381">
                  <c:v>694.38</c:v>
                </c:pt>
                <c:pt idx="1382">
                  <c:v>2843.51</c:v>
                </c:pt>
                <c:pt idx="1383">
                  <c:v>1718.1200000000003</c:v>
                </c:pt>
                <c:pt idx="1384">
                  <c:v>160.73000000000002</c:v>
                </c:pt>
                <c:pt idx="1385">
                  <c:v>4291.1100000000006</c:v>
                </c:pt>
                <c:pt idx="1386">
                  <c:v>2930.55</c:v>
                </c:pt>
                <c:pt idx="1387">
                  <c:v>3334.2299999999996</c:v>
                </c:pt>
                <c:pt idx="1388">
                  <c:v>1363.77</c:v>
                </c:pt>
                <c:pt idx="1389">
                  <c:v>3646.3</c:v>
                </c:pt>
                <c:pt idx="1390">
                  <c:v>3042.4799999999996</c:v>
                </c:pt>
                <c:pt idx="1391">
                  <c:v>1420.68</c:v>
                </c:pt>
                <c:pt idx="1392">
                  <c:v>2059</c:v>
                </c:pt>
                <c:pt idx="1393">
                  <c:v>1539.11</c:v>
                </c:pt>
                <c:pt idx="1394">
                  <c:v>2228.2999999999997</c:v>
                </c:pt>
                <c:pt idx="1395">
                  <c:v>3538.0499999999997</c:v>
                </c:pt>
                <c:pt idx="1396">
                  <c:v>2965.28</c:v>
                </c:pt>
                <c:pt idx="1397">
                  <c:v>2263.3900000000003</c:v>
                </c:pt>
                <c:pt idx="1398">
                  <c:v>3170.4799999999996</c:v>
                </c:pt>
                <c:pt idx="1399">
                  <c:v>2560.9300000000003</c:v>
                </c:pt>
                <c:pt idx="1400">
                  <c:v>1841.07</c:v>
                </c:pt>
                <c:pt idx="1401">
                  <c:v>3519.51</c:v>
                </c:pt>
                <c:pt idx="1402">
                  <c:v>3258.9500000000003</c:v>
                </c:pt>
                <c:pt idx="1403">
                  <c:v>1829.25</c:v>
                </c:pt>
                <c:pt idx="1404">
                  <c:v>3152.2900000000004</c:v>
                </c:pt>
                <c:pt idx="1405">
                  <c:v>2258.6799999999998</c:v>
                </c:pt>
                <c:pt idx="1406">
                  <c:v>1788.93</c:v>
                </c:pt>
                <c:pt idx="1407">
                  <c:v>1964.08</c:v>
                </c:pt>
                <c:pt idx="1408">
                  <c:v>3352.53</c:v>
                </c:pt>
                <c:pt idx="1409">
                  <c:v>848.7399999999999</c:v>
                </c:pt>
                <c:pt idx="1410">
                  <c:v>3619.13</c:v>
                </c:pt>
                <c:pt idx="1411">
                  <c:v>2441.37</c:v>
                </c:pt>
                <c:pt idx="1412">
                  <c:v>4691.4500000000007</c:v>
                </c:pt>
                <c:pt idx="1413">
                  <c:v>3055.8500000000004</c:v>
                </c:pt>
                <c:pt idx="1414">
                  <c:v>4641.2700000000004</c:v>
                </c:pt>
                <c:pt idx="1415">
                  <c:v>3429.5099999999998</c:v>
                </c:pt>
                <c:pt idx="1416">
                  <c:v>2355.59</c:v>
                </c:pt>
                <c:pt idx="1417">
                  <c:v>2146.69</c:v>
                </c:pt>
                <c:pt idx="1418">
                  <c:v>4057.6299999999992</c:v>
                </c:pt>
                <c:pt idx="1419">
                  <c:v>4685.53</c:v>
                </c:pt>
                <c:pt idx="1420">
                  <c:v>3710.54</c:v>
                </c:pt>
                <c:pt idx="1421">
                  <c:v>2030.54</c:v>
                </c:pt>
                <c:pt idx="1422">
                  <c:v>2568.0499999999997</c:v>
                </c:pt>
                <c:pt idx="1423">
                  <c:v>3092.75</c:v>
                </c:pt>
                <c:pt idx="1424">
                  <c:v>4911.09</c:v>
                </c:pt>
                <c:pt idx="1425">
                  <c:v>3658.13</c:v>
                </c:pt>
                <c:pt idx="1426">
                  <c:v>2428.87</c:v>
                </c:pt>
                <c:pt idx="1427">
                  <c:v>2425.3399999999997</c:v>
                </c:pt>
                <c:pt idx="1428">
                  <c:v>2093.67</c:v>
                </c:pt>
                <c:pt idx="1429">
                  <c:v>1810.0299999999997</c:v>
                </c:pt>
                <c:pt idx="1430">
                  <c:v>2792.56</c:v>
                </c:pt>
                <c:pt idx="1431">
                  <c:v>1601.33</c:v>
                </c:pt>
                <c:pt idx="1432">
                  <c:v>4541.84</c:v>
                </c:pt>
                <c:pt idx="1433">
                  <c:v>2854.97</c:v>
                </c:pt>
                <c:pt idx="1434">
                  <c:v>2909.6700000000005</c:v>
                </c:pt>
                <c:pt idx="1435">
                  <c:v>2255.61</c:v>
                </c:pt>
                <c:pt idx="1436">
                  <c:v>2168.7999999999997</c:v>
                </c:pt>
                <c:pt idx="1437">
                  <c:v>2714.3</c:v>
                </c:pt>
                <c:pt idx="1438">
                  <c:v>3955.17</c:v>
                </c:pt>
                <c:pt idx="1439">
                  <c:v>2422.46</c:v>
                </c:pt>
                <c:pt idx="1440">
                  <c:v>3472.24</c:v>
                </c:pt>
                <c:pt idx="1441">
                  <c:v>3977.45</c:v>
                </c:pt>
                <c:pt idx="1442">
                  <c:v>3465.4100000000003</c:v>
                </c:pt>
                <c:pt idx="1443">
                  <c:v>1823</c:v>
                </c:pt>
                <c:pt idx="1444">
                  <c:v>3327.0400000000004</c:v>
                </c:pt>
                <c:pt idx="1445">
                  <c:v>2259.2900000000004</c:v>
                </c:pt>
                <c:pt idx="1446">
                  <c:v>3933.88</c:v>
                </c:pt>
                <c:pt idx="1447">
                  <c:v>2531.96</c:v>
                </c:pt>
                <c:pt idx="1448">
                  <c:v>1624.11</c:v>
                </c:pt>
                <c:pt idx="1449">
                  <c:v>3651.0300000000007</c:v>
                </c:pt>
                <c:pt idx="1450">
                  <c:v>1368.3699999999997</c:v>
                </c:pt>
                <c:pt idx="1451">
                  <c:v>4320.42</c:v>
                </c:pt>
                <c:pt idx="1452">
                  <c:v>2399.56</c:v>
                </c:pt>
                <c:pt idx="1453">
                  <c:v>5155.91</c:v>
                </c:pt>
                <c:pt idx="1454">
                  <c:v>2724.75</c:v>
                </c:pt>
                <c:pt idx="1455">
                  <c:v>1884.6200000000001</c:v>
                </c:pt>
                <c:pt idx="1456">
                  <c:v>3126.8399999999992</c:v>
                </c:pt>
                <c:pt idx="1457">
                  <c:v>3923.5700000000006</c:v>
                </c:pt>
                <c:pt idx="1458">
                  <c:v>5380.68</c:v>
                </c:pt>
                <c:pt idx="1459">
                  <c:v>2067.15</c:v>
                </c:pt>
                <c:pt idx="1460">
                  <c:v>1650.6099999999997</c:v>
                </c:pt>
                <c:pt idx="1461">
                  <c:v>1797.6999999999998</c:v>
                </c:pt>
                <c:pt idx="1462">
                  <c:v>2584.9500000000003</c:v>
                </c:pt>
                <c:pt idx="1463">
                  <c:v>1721.82</c:v>
                </c:pt>
                <c:pt idx="1464">
                  <c:v>2762.18</c:v>
                </c:pt>
                <c:pt idx="1465">
                  <c:v>3527.7800000000007</c:v>
                </c:pt>
                <c:pt idx="1466">
                  <c:v>3823.7700000000004</c:v>
                </c:pt>
                <c:pt idx="1467">
                  <c:v>985.47000000000037</c:v>
                </c:pt>
                <c:pt idx="1468">
                  <c:v>3469.0499999999997</c:v>
                </c:pt>
                <c:pt idx="1469">
                  <c:v>4212.4699999999993</c:v>
                </c:pt>
                <c:pt idx="1470">
                  <c:v>2328.5100000000002</c:v>
                </c:pt>
                <c:pt idx="1471">
                  <c:v>3493.0200000000004</c:v>
                </c:pt>
                <c:pt idx="1472">
                  <c:v>2168.4000000000005</c:v>
                </c:pt>
                <c:pt idx="1473">
                  <c:v>1796</c:v>
                </c:pt>
                <c:pt idx="1474">
                  <c:v>2057.46</c:v>
                </c:pt>
                <c:pt idx="1475">
                  <c:v>1866.8400000000001</c:v>
                </c:pt>
                <c:pt idx="1476">
                  <c:v>4193.32</c:v>
                </c:pt>
                <c:pt idx="1477">
                  <c:v>3371.4799999999996</c:v>
                </c:pt>
                <c:pt idx="1478">
                  <c:v>1799.9</c:v>
                </c:pt>
                <c:pt idx="1479">
                  <c:v>5154.68</c:v>
                </c:pt>
                <c:pt idx="1480">
                  <c:v>279.77999999999986</c:v>
                </c:pt>
                <c:pt idx="1481">
                  <c:v>1702.5299999999997</c:v>
                </c:pt>
                <c:pt idx="1482">
                  <c:v>2878.73</c:v>
                </c:pt>
                <c:pt idx="1483">
                  <c:v>3855</c:v>
                </c:pt>
                <c:pt idx="1484">
                  <c:v>1410.5300000000004</c:v>
                </c:pt>
                <c:pt idx="1485">
                  <c:v>4274.88</c:v>
                </c:pt>
                <c:pt idx="1486">
                  <c:v>3135.3399999999997</c:v>
                </c:pt>
                <c:pt idx="1487">
                  <c:v>4460.1200000000008</c:v>
                </c:pt>
                <c:pt idx="1488">
                  <c:v>3280.61</c:v>
                </c:pt>
                <c:pt idx="1489">
                  <c:v>600.75999999999976</c:v>
                </c:pt>
                <c:pt idx="1490">
                  <c:v>2715.29</c:v>
                </c:pt>
                <c:pt idx="1491">
                  <c:v>1322.2199999999998</c:v>
                </c:pt>
                <c:pt idx="1492">
                  <c:v>2276.8999999999996</c:v>
                </c:pt>
                <c:pt idx="1493">
                  <c:v>4719.9500000000007</c:v>
                </c:pt>
                <c:pt idx="1494">
                  <c:v>3315.32</c:v>
                </c:pt>
                <c:pt idx="1495">
                  <c:v>2500.2599999999998</c:v>
                </c:pt>
                <c:pt idx="1496">
                  <c:v>3458.15</c:v>
                </c:pt>
                <c:pt idx="1497">
                  <c:v>4351.82</c:v>
                </c:pt>
                <c:pt idx="1498">
                  <c:v>4826.5</c:v>
                </c:pt>
                <c:pt idx="1499">
                  <c:v>2411.6299999999997</c:v>
                </c:pt>
                <c:pt idx="1500">
                  <c:v>2554.42</c:v>
                </c:pt>
                <c:pt idx="1501">
                  <c:v>2642.9500000000003</c:v>
                </c:pt>
                <c:pt idx="1502">
                  <c:v>4707.5499999999993</c:v>
                </c:pt>
                <c:pt idx="1503">
                  <c:v>2777.48</c:v>
                </c:pt>
                <c:pt idx="1504">
                  <c:v>1547.88</c:v>
                </c:pt>
                <c:pt idx="1505">
                  <c:v>2700.55</c:v>
                </c:pt>
                <c:pt idx="1506">
                  <c:v>965.84999999999991</c:v>
                </c:pt>
                <c:pt idx="1507">
                  <c:v>1844.8799999999997</c:v>
                </c:pt>
                <c:pt idx="1508">
                  <c:v>2606.6</c:v>
                </c:pt>
                <c:pt idx="1509">
                  <c:v>3721.5</c:v>
                </c:pt>
                <c:pt idx="1510">
                  <c:v>2656.6699999999996</c:v>
                </c:pt>
                <c:pt idx="1511">
                  <c:v>2205.8000000000002</c:v>
                </c:pt>
                <c:pt idx="1512">
                  <c:v>1576.8200000000002</c:v>
                </c:pt>
                <c:pt idx="1513">
                  <c:v>1961.7900000000004</c:v>
                </c:pt>
                <c:pt idx="1514">
                  <c:v>2490.66</c:v>
                </c:pt>
                <c:pt idx="1515">
                  <c:v>2600.73</c:v>
                </c:pt>
                <c:pt idx="1516">
                  <c:v>3382.4000000000005</c:v>
                </c:pt>
                <c:pt idx="1517">
                  <c:v>969.65000000000009</c:v>
                </c:pt>
                <c:pt idx="1518">
                  <c:v>1663.67</c:v>
                </c:pt>
                <c:pt idx="1519">
                  <c:v>707.56000000000017</c:v>
                </c:pt>
                <c:pt idx="1520">
                  <c:v>2014.63</c:v>
                </c:pt>
                <c:pt idx="1521">
                  <c:v>3270.9399999999996</c:v>
                </c:pt>
                <c:pt idx="1522">
                  <c:v>4636.7199999999993</c:v>
                </c:pt>
                <c:pt idx="1523">
                  <c:v>2283.5500000000002</c:v>
                </c:pt>
                <c:pt idx="1524">
                  <c:v>2862.4100000000003</c:v>
                </c:pt>
                <c:pt idx="1525">
                  <c:v>3128.2700000000004</c:v>
                </c:pt>
                <c:pt idx="1526">
                  <c:v>2883.96</c:v>
                </c:pt>
                <c:pt idx="1527">
                  <c:v>1715.6099999999997</c:v>
                </c:pt>
                <c:pt idx="1528">
                  <c:v>1144.3499999999999</c:v>
                </c:pt>
                <c:pt idx="1529">
                  <c:v>2118</c:v>
                </c:pt>
                <c:pt idx="1530">
                  <c:v>3541.7000000000003</c:v>
                </c:pt>
                <c:pt idx="1531">
                  <c:v>2912.81</c:v>
                </c:pt>
                <c:pt idx="1532">
                  <c:v>2208.2400000000002</c:v>
                </c:pt>
                <c:pt idx="1533">
                  <c:v>3494.1600000000003</c:v>
                </c:pt>
                <c:pt idx="1534">
                  <c:v>3854.79</c:v>
                </c:pt>
                <c:pt idx="1535">
                  <c:v>4346.57</c:v>
                </c:pt>
                <c:pt idx="1536">
                  <c:v>2848.79</c:v>
                </c:pt>
                <c:pt idx="1537">
                  <c:v>4136.08</c:v>
                </c:pt>
                <c:pt idx="1538">
                  <c:v>2159.3100000000004</c:v>
                </c:pt>
                <c:pt idx="1539">
                  <c:v>3676.22</c:v>
                </c:pt>
                <c:pt idx="1540">
                  <c:v>2013.52</c:v>
                </c:pt>
                <c:pt idx="1541">
                  <c:v>4384.8500000000004</c:v>
                </c:pt>
                <c:pt idx="1542">
                  <c:v>5319.91</c:v>
                </c:pt>
                <c:pt idx="1543">
                  <c:v>1329.0900000000001</c:v>
                </c:pt>
                <c:pt idx="1544">
                  <c:v>3638.75</c:v>
                </c:pt>
                <c:pt idx="1545">
                  <c:v>2037.02</c:v>
                </c:pt>
                <c:pt idx="1546">
                  <c:v>2515.4299999999998</c:v>
                </c:pt>
                <c:pt idx="1547">
                  <c:v>1542.41</c:v>
                </c:pt>
                <c:pt idx="1548">
                  <c:v>1142.54</c:v>
                </c:pt>
                <c:pt idx="1549">
                  <c:v>3478.1400000000003</c:v>
                </c:pt>
                <c:pt idx="1550">
                  <c:v>2643.24</c:v>
                </c:pt>
                <c:pt idx="1551">
                  <c:v>1891.72</c:v>
                </c:pt>
                <c:pt idx="1552">
                  <c:v>2932.34</c:v>
                </c:pt>
                <c:pt idx="1553">
                  <c:v>2561.48</c:v>
                </c:pt>
                <c:pt idx="1554">
                  <c:v>1614.96</c:v>
                </c:pt>
                <c:pt idx="1555">
                  <c:v>1757.44</c:v>
                </c:pt>
                <c:pt idx="1556">
                  <c:v>2115.3500000000004</c:v>
                </c:pt>
                <c:pt idx="1557">
                  <c:v>1252.4600000000003</c:v>
                </c:pt>
                <c:pt idx="1558">
                  <c:v>3221.8099999999995</c:v>
                </c:pt>
                <c:pt idx="1559">
                  <c:v>902.04</c:v>
                </c:pt>
                <c:pt idx="1560">
                  <c:v>4757.2100000000009</c:v>
                </c:pt>
                <c:pt idx="1561">
                  <c:v>2449.81</c:v>
                </c:pt>
                <c:pt idx="1562">
                  <c:v>1252.9600000000003</c:v>
                </c:pt>
                <c:pt idx="1563">
                  <c:v>3775.9</c:v>
                </c:pt>
                <c:pt idx="1564">
                  <c:v>1757.19</c:v>
                </c:pt>
                <c:pt idx="1565">
                  <c:v>4754.2</c:v>
                </c:pt>
                <c:pt idx="1566">
                  <c:v>2446.21</c:v>
                </c:pt>
                <c:pt idx="1567">
                  <c:v>1542.68</c:v>
                </c:pt>
                <c:pt idx="1568">
                  <c:v>3348.4700000000003</c:v>
                </c:pt>
                <c:pt idx="1569">
                  <c:v>3277.5799999999995</c:v>
                </c:pt>
                <c:pt idx="1570">
                  <c:v>3092.1200000000003</c:v>
                </c:pt>
                <c:pt idx="1571">
                  <c:v>3450.8299999999995</c:v>
                </c:pt>
                <c:pt idx="1572">
                  <c:v>799.84999999999991</c:v>
                </c:pt>
                <c:pt idx="1573">
                  <c:v>352.22999999999996</c:v>
                </c:pt>
                <c:pt idx="1574">
                  <c:v>1567.0900000000001</c:v>
                </c:pt>
                <c:pt idx="1575">
                  <c:v>4721.49</c:v>
                </c:pt>
                <c:pt idx="1576">
                  <c:v>5190.91</c:v>
                </c:pt>
                <c:pt idx="1577">
                  <c:v>2448.48</c:v>
                </c:pt>
                <c:pt idx="1578">
                  <c:v>3207.8700000000003</c:v>
                </c:pt>
                <c:pt idx="1579">
                  <c:v>1471.9100000000003</c:v>
                </c:pt>
                <c:pt idx="1580">
                  <c:v>2208.89</c:v>
                </c:pt>
                <c:pt idx="1581">
                  <c:v>2490.7599999999998</c:v>
                </c:pt>
                <c:pt idx="1582">
                  <c:v>3975.17</c:v>
                </c:pt>
                <c:pt idx="1583">
                  <c:v>3119.3199999999997</c:v>
                </c:pt>
                <c:pt idx="1584">
                  <c:v>1870.13</c:v>
                </c:pt>
                <c:pt idx="1585">
                  <c:v>1087.18</c:v>
                </c:pt>
                <c:pt idx="1586">
                  <c:v>4722.62</c:v>
                </c:pt>
                <c:pt idx="1587">
                  <c:v>4015.0199999999995</c:v>
                </c:pt>
                <c:pt idx="1588">
                  <c:v>2828.37</c:v>
                </c:pt>
                <c:pt idx="1589">
                  <c:v>3758.87</c:v>
                </c:pt>
                <c:pt idx="1590">
                  <c:v>2718.2800000000007</c:v>
                </c:pt>
                <c:pt idx="1591">
                  <c:v>3257.52</c:v>
                </c:pt>
                <c:pt idx="1592">
                  <c:v>2770.16</c:v>
                </c:pt>
                <c:pt idx="1593">
                  <c:v>3739.8100000000004</c:v>
                </c:pt>
                <c:pt idx="1594">
                  <c:v>1241.68</c:v>
                </c:pt>
                <c:pt idx="1595">
                  <c:v>4655.53</c:v>
                </c:pt>
                <c:pt idx="1596">
                  <c:v>2769.25</c:v>
                </c:pt>
                <c:pt idx="1597">
                  <c:v>2670.13</c:v>
                </c:pt>
                <c:pt idx="1598">
                  <c:v>2543.8900000000003</c:v>
                </c:pt>
                <c:pt idx="1599">
                  <c:v>2881.2100000000005</c:v>
                </c:pt>
                <c:pt idx="1600">
                  <c:v>1205.8700000000001</c:v>
                </c:pt>
                <c:pt idx="1601">
                  <c:v>2629.22</c:v>
                </c:pt>
                <c:pt idx="1602">
                  <c:v>1936.24</c:v>
                </c:pt>
                <c:pt idx="1603">
                  <c:v>3344.17</c:v>
                </c:pt>
                <c:pt idx="1604">
                  <c:v>3865.9700000000007</c:v>
                </c:pt>
                <c:pt idx="1605">
                  <c:v>2846.6699999999996</c:v>
                </c:pt>
                <c:pt idx="1606">
                  <c:v>3066.6800000000003</c:v>
                </c:pt>
                <c:pt idx="1607">
                  <c:v>3550.04</c:v>
                </c:pt>
                <c:pt idx="1608">
                  <c:v>2413.3200000000006</c:v>
                </c:pt>
                <c:pt idx="1609">
                  <c:v>4253.5</c:v>
                </c:pt>
                <c:pt idx="1610">
                  <c:v>1798.2100000000003</c:v>
                </c:pt>
                <c:pt idx="1611">
                  <c:v>2614.37</c:v>
                </c:pt>
                <c:pt idx="1612">
                  <c:v>1393.6599999999999</c:v>
                </c:pt>
                <c:pt idx="1613">
                  <c:v>3043.16</c:v>
                </c:pt>
                <c:pt idx="1614">
                  <c:v>2910.87</c:v>
                </c:pt>
                <c:pt idx="1615">
                  <c:v>2661.2799999999997</c:v>
                </c:pt>
                <c:pt idx="1616">
                  <c:v>2429.16</c:v>
                </c:pt>
                <c:pt idx="1617">
                  <c:v>3750.7200000000003</c:v>
                </c:pt>
                <c:pt idx="1618">
                  <c:v>3229.8599999999997</c:v>
                </c:pt>
                <c:pt idx="1619">
                  <c:v>3909.1400000000003</c:v>
                </c:pt>
                <c:pt idx="1620">
                  <c:v>3330.78</c:v>
                </c:pt>
                <c:pt idx="1621">
                  <c:v>5935.4500000000007</c:v>
                </c:pt>
                <c:pt idx="1622">
                  <c:v>1065.54</c:v>
                </c:pt>
                <c:pt idx="1623">
                  <c:v>1367.38</c:v>
                </c:pt>
                <c:pt idx="1624">
                  <c:v>1742.1300000000003</c:v>
                </c:pt>
                <c:pt idx="1625">
                  <c:v>2076.6800000000003</c:v>
                </c:pt>
                <c:pt idx="1626">
                  <c:v>3132.29</c:v>
                </c:pt>
                <c:pt idx="1627">
                  <c:v>2799.4900000000002</c:v>
                </c:pt>
                <c:pt idx="1628">
                  <c:v>2883.51</c:v>
                </c:pt>
                <c:pt idx="1629">
                  <c:v>3738.75</c:v>
                </c:pt>
                <c:pt idx="1630">
                  <c:v>3080.63</c:v>
                </c:pt>
                <c:pt idx="1631">
                  <c:v>1831.96</c:v>
                </c:pt>
                <c:pt idx="1632">
                  <c:v>4020.9100000000003</c:v>
                </c:pt>
                <c:pt idx="1633">
                  <c:v>3920.9000000000005</c:v>
                </c:pt>
                <c:pt idx="1634">
                  <c:v>3687.54</c:v>
                </c:pt>
                <c:pt idx="1635">
                  <c:v>3590.37</c:v>
                </c:pt>
                <c:pt idx="1636">
                  <c:v>3792.78</c:v>
                </c:pt>
                <c:pt idx="1637">
                  <c:v>3426.5400000000004</c:v>
                </c:pt>
                <c:pt idx="1638">
                  <c:v>3168.15</c:v>
                </c:pt>
                <c:pt idx="1639">
                  <c:v>4732.4799999999996</c:v>
                </c:pt>
                <c:pt idx="1640">
                  <c:v>3690.82</c:v>
                </c:pt>
                <c:pt idx="1641">
                  <c:v>2601.59</c:v>
                </c:pt>
                <c:pt idx="1642">
                  <c:v>5170.51</c:v>
                </c:pt>
                <c:pt idx="1643">
                  <c:v>4339.76</c:v>
                </c:pt>
                <c:pt idx="1644">
                  <c:v>4279.33</c:v>
                </c:pt>
                <c:pt idx="1645">
                  <c:v>1034.6999999999998</c:v>
                </c:pt>
                <c:pt idx="1646">
                  <c:v>1363.1599999999999</c:v>
                </c:pt>
                <c:pt idx="1647">
                  <c:v>2762.32</c:v>
                </c:pt>
                <c:pt idx="1648">
                  <c:v>1001.7500000000005</c:v>
                </c:pt>
                <c:pt idx="1649">
                  <c:v>1263.28</c:v>
                </c:pt>
                <c:pt idx="1650">
                  <c:v>2023.6899999999998</c:v>
                </c:pt>
                <c:pt idx="1651">
                  <c:v>2122.62</c:v>
                </c:pt>
                <c:pt idx="1652">
                  <c:v>1526.81</c:v>
                </c:pt>
                <c:pt idx="1653">
                  <c:v>3890</c:v>
                </c:pt>
                <c:pt idx="1654">
                  <c:v>2076.89</c:v>
                </c:pt>
                <c:pt idx="1655">
                  <c:v>1947.8000000000002</c:v>
                </c:pt>
                <c:pt idx="1656">
                  <c:v>843.71000000000026</c:v>
                </c:pt>
                <c:pt idx="1657">
                  <c:v>2201.06</c:v>
                </c:pt>
                <c:pt idx="1658">
                  <c:v>1938.79</c:v>
                </c:pt>
                <c:pt idx="1659">
                  <c:v>1519.4</c:v>
                </c:pt>
                <c:pt idx="1660">
                  <c:v>3655.39</c:v>
                </c:pt>
                <c:pt idx="1661">
                  <c:v>2535.9799999999996</c:v>
                </c:pt>
                <c:pt idx="1662">
                  <c:v>3216.13</c:v>
                </c:pt>
                <c:pt idx="1663">
                  <c:v>3476.2299999999996</c:v>
                </c:pt>
                <c:pt idx="1664">
                  <c:v>3649.71</c:v>
                </c:pt>
                <c:pt idx="1665">
                  <c:v>4214.38</c:v>
                </c:pt>
                <c:pt idx="1666">
                  <c:v>2747.5699999999997</c:v>
                </c:pt>
                <c:pt idx="1667">
                  <c:v>1929.7800000000002</c:v>
                </c:pt>
                <c:pt idx="1668">
                  <c:v>2658.49</c:v>
                </c:pt>
                <c:pt idx="1669">
                  <c:v>2547.0099999999998</c:v>
                </c:pt>
                <c:pt idx="1670">
                  <c:v>3473.13</c:v>
                </c:pt>
                <c:pt idx="1671">
                  <c:v>4311.99</c:v>
                </c:pt>
                <c:pt idx="1672">
                  <c:v>2221.5</c:v>
                </c:pt>
                <c:pt idx="1673">
                  <c:v>3121.04</c:v>
                </c:pt>
                <c:pt idx="1674">
                  <c:v>2791.6000000000004</c:v>
                </c:pt>
                <c:pt idx="1675">
                  <c:v>3028.2000000000003</c:v>
                </c:pt>
                <c:pt idx="1676">
                  <c:v>3159.58</c:v>
                </c:pt>
                <c:pt idx="1677">
                  <c:v>1911.08</c:v>
                </c:pt>
                <c:pt idx="1678">
                  <c:v>1367</c:v>
                </c:pt>
                <c:pt idx="1679">
                  <c:v>2978.0399999999995</c:v>
                </c:pt>
                <c:pt idx="1680">
                  <c:v>2496.5100000000002</c:v>
                </c:pt>
                <c:pt idx="1681">
                  <c:v>2799.7000000000007</c:v>
                </c:pt>
                <c:pt idx="1682">
                  <c:v>1120.8700000000001</c:v>
                </c:pt>
                <c:pt idx="1683">
                  <c:v>3473.79</c:v>
                </c:pt>
                <c:pt idx="1684">
                  <c:v>3153.4799999999996</c:v>
                </c:pt>
                <c:pt idx="1685">
                  <c:v>4048.46</c:v>
                </c:pt>
                <c:pt idx="1686">
                  <c:v>2173.3599999999997</c:v>
                </c:pt>
                <c:pt idx="1687">
                  <c:v>2793.8100000000004</c:v>
                </c:pt>
                <c:pt idx="1688">
                  <c:v>4829.3999999999996</c:v>
                </c:pt>
                <c:pt idx="1689">
                  <c:v>2633.5</c:v>
                </c:pt>
                <c:pt idx="1690">
                  <c:v>3952.8899999999994</c:v>
                </c:pt>
                <c:pt idx="1691">
                  <c:v>2201.58</c:v>
                </c:pt>
                <c:pt idx="1692">
                  <c:v>2095.77</c:v>
                </c:pt>
                <c:pt idx="1693">
                  <c:v>4073.2</c:v>
                </c:pt>
                <c:pt idx="1694">
                  <c:v>2666.0600000000004</c:v>
                </c:pt>
                <c:pt idx="1695">
                  <c:v>3084.76</c:v>
                </c:pt>
                <c:pt idx="1696">
                  <c:v>2729.79</c:v>
                </c:pt>
                <c:pt idx="1697">
                  <c:v>1355.24</c:v>
                </c:pt>
                <c:pt idx="1698">
                  <c:v>2033.0099999999998</c:v>
                </c:pt>
                <c:pt idx="1699">
                  <c:v>2127.6400000000003</c:v>
                </c:pt>
                <c:pt idx="1700">
                  <c:v>1831.51</c:v>
                </c:pt>
                <c:pt idx="1701">
                  <c:v>2294.25</c:v>
                </c:pt>
                <c:pt idx="1702">
                  <c:v>2340.7199999999993</c:v>
                </c:pt>
                <c:pt idx="1703">
                  <c:v>3180.6400000000003</c:v>
                </c:pt>
                <c:pt idx="1704">
                  <c:v>1243.6499999999999</c:v>
                </c:pt>
                <c:pt idx="1705">
                  <c:v>2119.4300000000003</c:v>
                </c:pt>
                <c:pt idx="1706">
                  <c:v>2616.7999999999997</c:v>
                </c:pt>
                <c:pt idx="1707">
                  <c:v>1340.1099999999997</c:v>
                </c:pt>
                <c:pt idx="1708">
                  <c:v>4416.71</c:v>
                </c:pt>
                <c:pt idx="1709">
                  <c:v>2358.9899999999998</c:v>
                </c:pt>
                <c:pt idx="1710">
                  <c:v>1152.3599999999999</c:v>
                </c:pt>
                <c:pt idx="1711">
                  <c:v>2379.5699999999997</c:v>
                </c:pt>
                <c:pt idx="1712">
                  <c:v>2394.94</c:v>
                </c:pt>
                <c:pt idx="1713">
                  <c:v>2353.1099999999997</c:v>
                </c:pt>
                <c:pt idx="1714">
                  <c:v>3358.2800000000007</c:v>
                </c:pt>
                <c:pt idx="1715">
                  <c:v>3638.8400000000006</c:v>
                </c:pt>
                <c:pt idx="1716">
                  <c:v>1728.39</c:v>
                </c:pt>
                <c:pt idx="1717">
                  <c:v>3366.5600000000004</c:v>
                </c:pt>
                <c:pt idx="1718">
                  <c:v>4552.1000000000004</c:v>
                </c:pt>
                <c:pt idx="1719">
                  <c:v>5117.96</c:v>
                </c:pt>
                <c:pt idx="1720">
                  <c:v>4920.8799999999992</c:v>
                </c:pt>
                <c:pt idx="1721">
                  <c:v>4441.6099999999997</c:v>
                </c:pt>
                <c:pt idx="1722">
                  <c:v>5294.75</c:v>
                </c:pt>
                <c:pt idx="1723">
                  <c:v>2316.5100000000002</c:v>
                </c:pt>
                <c:pt idx="1724">
                  <c:v>2597.46</c:v>
                </c:pt>
                <c:pt idx="1725">
                  <c:v>1798.1999999999998</c:v>
                </c:pt>
                <c:pt idx="1726">
                  <c:v>563.36999999999989</c:v>
                </c:pt>
                <c:pt idx="1727">
                  <c:v>2534.3300000000004</c:v>
                </c:pt>
                <c:pt idx="1728">
                  <c:v>5742.1900000000005</c:v>
                </c:pt>
                <c:pt idx="1729">
                  <c:v>2329.4900000000002</c:v>
                </c:pt>
                <c:pt idx="1730">
                  <c:v>5494.9100000000008</c:v>
                </c:pt>
                <c:pt idx="1731">
                  <c:v>2780.7200000000003</c:v>
                </c:pt>
                <c:pt idx="1732">
                  <c:v>2946.42</c:v>
                </c:pt>
                <c:pt idx="1733">
                  <c:v>2699.8999999999996</c:v>
                </c:pt>
                <c:pt idx="1734">
                  <c:v>5034.16</c:v>
                </c:pt>
                <c:pt idx="1735">
                  <c:v>2204.4799999999996</c:v>
                </c:pt>
                <c:pt idx="1736">
                  <c:v>683.63000000000011</c:v>
                </c:pt>
                <c:pt idx="1737">
                  <c:v>4627.3500000000004</c:v>
                </c:pt>
                <c:pt idx="1738">
                  <c:v>2935.3700000000003</c:v>
                </c:pt>
                <c:pt idx="1739">
                  <c:v>2365.2400000000002</c:v>
                </c:pt>
                <c:pt idx="1740">
                  <c:v>3187.8399999999997</c:v>
                </c:pt>
                <c:pt idx="1741">
                  <c:v>2166.17</c:v>
                </c:pt>
                <c:pt idx="1742">
                  <c:v>2658.87</c:v>
                </c:pt>
                <c:pt idx="1743">
                  <c:v>2957.0299999999997</c:v>
                </c:pt>
                <c:pt idx="1744">
                  <c:v>2498.8399999999997</c:v>
                </c:pt>
                <c:pt idx="1745">
                  <c:v>4304.1099999999997</c:v>
                </c:pt>
                <c:pt idx="1746">
                  <c:v>3865.6800000000007</c:v>
                </c:pt>
                <c:pt idx="1747">
                  <c:v>3692.0900000000006</c:v>
                </c:pt>
                <c:pt idx="1748">
                  <c:v>3157.5899999999997</c:v>
                </c:pt>
                <c:pt idx="1749">
                  <c:v>2187.0899999999997</c:v>
                </c:pt>
                <c:pt idx="1750">
                  <c:v>2338.2099999999996</c:v>
                </c:pt>
                <c:pt idx="1751">
                  <c:v>2193.5500000000002</c:v>
                </c:pt>
                <c:pt idx="1752">
                  <c:v>1107.9499999999998</c:v>
                </c:pt>
                <c:pt idx="1753">
                  <c:v>2455.9300000000003</c:v>
                </c:pt>
                <c:pt idx="1754">
                  <c:v>4926.57</c:v>
                </c:pt>
                <c:pt idx="1755">
                  <c:v>2626.74</c:v>
                </c:pt>
                <c:pt idx="1756">
                  <c:v>4086.21</c:v>
                </c:pt>
                <c:pt idx="1757">
                  <c:v>4054.4800000000009</c:v>
                </c:pt>
                <c:pt idx="1758">
                  <c:v>5001.71</c:v>
                </c:pt>
                <c:pt idx="1759">
                  <c:v>3186.63</c:v>
                </c:pt>
                <c:pt idx="1760">
                  <c:v>2020.7300000000002</c:v>
                </c:pt>
                <c:pt idx="1761">
                  <c:v>3618.01</c:v>
                </c:pt>
                <c:pt idx="1762">
                  <c:v>5296.7999999999993</c:v>
                </c:pt>
                <c:pt idx="1763">
                  <c:v>2127.59</c:v>
                </c:pt>
                <c:pt idx="1764">
                  <c:v>3388.8199999999997</c:v>
                </c:pt>
                <c:pt idx="1765">
                  <c:v>2071.9899999999998</c:v>
                </c:pt>
                <c:pt idx="1766">
                  <c:v>1008.7100000000002</c:v>
                </c:pt>
                <c:pt idx="1767">
                  <c:v>4404.4000000000005</c:v>
                </c:pt>
                <c:pt idx="1768">
                  <c:v>3101.72</c:v>
                </c:pt>
                <c:pt idx="1769">
                  <c:v>9458.1699999999983</c:v>
                </c:pt>
                <c:pt idx="1770">
                  <c:v>3329.97</c:v>
                </c:pt>
                <c:pt idx="1771">
                  <c:v>2692.7</c:v>
                </c:pt>
                <c:pt idx="1772">
                  <c:v>3634.4500000000003</c:v>
                </c:pt>
                <c:pt idx="1773">
                  <c:v>5271.75</c:v>
                </c:pt>
                <c:pt idx="1774">
                  <c:v>2123.2600000000002</c:v>
                </c:pt>
                <c:pt idx="1775">
                  <c:v>1511.2</c:v>
                </c:pt>
                <c:pt idx="1776">
                  <c:v>4647.130000000001</c:v>
                </c:pt>
                <c:pt idx="1777">
                  <c:v>2618</c:v>
                </c:pt>
                <c:pt idx="1778">
                  <c:v>5020.5</c:v>
                </c:pt>
                <c:pt idx="1779">
                  <c:v>4965.4299999999994</c:v>
                </c:pt>
                <c:pt idx="1780">
                  <c:v>3653.6899999999996</c:v>
                </c:pt>
                <c:pt idx="1781">
                  <c:v>3338.3399999999997</c:v>
                </c:pt>
                <c:pt idx="1782">
                  <c:v>3486.14</c:v>
                </c:pt>
                <c:pt idx="1783">
                  <c:v>2304.56</c:v>
                </c:pt>
                <c:pt idx="1784">
                  <c:v>3325.13</c:v>
                </c:pt>
                <c:pt idx="1785">
                  <c:v>3952.1500000000005</c:v>
                </c:pt>
                <c:pt idx="1786">
                  <c:v>5625.17</c:v>
                </c:pt>
                <c:pt idx="1787">
                  <c:v>3045.5999999999995</c:v>
                </c:pt>
                <c:pt idx="1788">
                  <c:v>2750.24</c:v>
                </c:pt>
                <c:pt idx="1789">
                  <c:v>2781.88</c:v>
                </c:pt>
                <c:pt idx="1790">
                  <c:v>3292.4000000000005</c:v>
                </c:pt>
                <c:pt idx="1791">
                  <c:v>2560.37</c:v>
                </c:pt>
                <c:pt idx="1792">
                  <c:v>3600.2600000000007</c:v>
                </c:pt>
                <c:pt idx="1793">
                  <c:v>2102.9900000000002</c:v>
                </c:pt>
                <c:pt idx="1794">
                  <c:v>3488.7900000000004</c:v>
                </c:pt>
                <c:pt idx="1795">
                  <c:v>4063.59</c:v>
                </c:pt>
                <c:pt idx="1796">
                  <c:v>3918.11</c:v>
                </c:pt>
                <c:pt idx="1797">
                  <c:v>2715.28</c:v>
                </c:pt>
                <c:pt idx="1798">
                  <c:v>4087.0400000000004</c:v>
                </c:pt>
                <c:pt idx="1799">
                  <c:v>3533.3600000000006</c:v>
                </c:pt>
                <c:pt idx="1800">
                  <c:v>4389.7300000000005</c:v>
                </c:pt>
                <c:pt idx="1801">
                  <c:v>2632.1600000000003</c:v>
                </c:pt>
                <c:pt idx="1802">
                  <c:v>2795.7700000000004</c:v>
                </c:pt>
                <c:pt idx="1803">
                  <c:v>2339.14</c:v>
                </c:pt>
                <c:pt idx="1804">
                  <c:v>1761.4599999999998</c:v>
                </c:pt>
                <c:pt idx="1805">
                  <c:v>3920.83</c:v>
                </c:pt>
                <c:pt idx="1806">
                  <c:v>5387.05</c:v>
                </c:pt>
                <c:pt idx="1807">
                  <c:v>1821.0300000000002</c:v>
                </c:pt>
                <c:pt idx="1808">
                  <c:v>2098.52</c:v>
                </c:pt>
                <c:pt idx="1809">
                  <c:v>5665.7899999999991</c:v>
                </c:pt>
                <c:pt idx="1810">
                  <c:v>2901.1899999999996</c:v>
                </c:pt>
                <c:pt idx="1811">
                  <c:v>2566.27</c:v>
                </c:pt>
                <c:pt idx="1812">
                  <c:v>3583.46</c:v>
                </c:pt>
                <c:pt idx="1813">
                  <c:v>2891.59</c:v>
                </c:pt>
                <c:pt idx="1814">
                  <c:v>2143.39</c:v>
                </c:pt>
                <c:pt idx="1815">
                  <c:v>3446.07</c:v>
                </c:pt>
                <c:pt idx="1816">
                  <c:v>2600.44</c:v>
                </c:pt>
                <c:pt idx="1817">
                  <c:v>4580.3500000000004</c:v>
                </c:pt>
                <c:pt idx="1818">
                  <c:v>3493.8</c:v>
                </c:pt>
                <c:pt idx="1819">
                  <c:v>4661.9599999999991</c:v>
                </c:pt>
                <c:pt idx="1820">
                  <c:v>2488.5299999999997</c:v>
                </c:pt>
                <c:pt idx="1821">
                  <c:v>2098.59</c:v>
                </c:pt>
                <c:pt idx="1822">
                  <c:v>2326.08</c:v>
                </c:pt>
                <c:pt idx="1823">
                  <c:v>1767.3899999999999</c:v>
                </c:pt>
                <c:pt idx="1824">
                  <c:v>1220.6100000000001</c:v>
                </c:pt>
                <c:pt idx="1825">
                  <c:v>2516.35</c:v>
                </c:pt>
                <c:pt idx="1826">
                  <c:v>2904.69</c:v>
                </c:pt>
                <c:pt idx="1827">
                  <c:v>5753.88</c:v>
                </c:pt>
                <c:pt idx="1828">
                  <c:v>2729</c:v>
                </c:pt>
                <c:pt idx="1829">
                  <c:v>3308.0899999999997</c:v>
                </c:pt>
                <c:pt idx="1830">
                  <c:v>5393.05</c:v>
                </c:pt>
                <c:pt idx="1831">
                  <c:v>3008.86</c:v>
                </c:pt>
                <c:pt idx="1832">
                  <c:v>2894.8500000000004</c:v>
                </c:pt>
                <c:pt idx="1833">
                  <c:v>2244.1899999999996</c:v>
                </c:pt>
                <c:pt idx="1834">
                  <c:v>5218.2</c:v>
                </c:pt>
                <c:pt idx="1835">
                  <c:v>812.72</c:v>
                </c:pt>
                <c:pt idx="1836">
                  <c:v>3650.5</c:v>
                </c:pt>
                <c:pt idx="1837">
                  <c:v>2215.5600000000004</c:v>
                </c:pt>
                <c:pt idx="1838">
                  <c:v>7109.3999999999987</c:v>
                </c:pt>
                <c:pt idx="1839">
                  <c:v>3368.2000000000003</c:v>
                </c:pt>
                <c:pt idx="1840">
                  <c:v>3777.5299999999997</c:v>
                </c:pt>
                <c:pt idx="1841">
                  <c:v>1857.27</c:v>
                </c:pt>
                <c:pt idx="1842">
                  <c:v>3970.03</c:v>
                </c:pt>
                <c:pt idx="1843">
                  <c:v>2695.4</c:v>
                </c:pt>
                <c:pt idx="1844">
                  <c:v>4151.8600000000006</c:v>
                </c:pt>
                <c:pt idx="1845">
                  <c:v>1246.1099999999997</c:v>
                </c:pt>
                <c:pt idx="1846">
                  <c:v>1779.1599999999999</c:v>
                </c:pt>
                <c:pt idx="1847">
                  <c:v>5391.71</c:v>
                </c:pt>
                <c:pt idx="1848">
                  <c:v>2121.6099999999997</c:v>
                </c:pt>
                <c:pt idx="1849">
                  <c:v>3894.51</c:v>
                </c:pt>
                <c:pt idx="1850">
                  <c:v>2271.9300000000003</c:v>
                </c:pt>
                <c:pt idx="1851">
                  <c:v>4457.4799999999996</c:v>
                </c:pt>
                <c:pt idx="1852">
                  <c:v>3155.8099999999995</c:v>
                </c:pt>
                <c:pt idx="1853">
                  <c:v>4423.8</c:v>
                </c:pt>
                <c:pt idx="1854">
                  <c:v>3184.33</c:v>
                </c:pt>
                <c:pt idx="1855">
                  <c:v>3627.1699999999996</c:v>
                </c:pt>
                <c:pt idx="1856">
                  <c:v>1813.12</c:v>
                </c:pt>
                <c:pt idx="1857">
                  <c:v>3819</c:v>
                </c:pt>
                <c:pt idx="1858">
                  <c:v>3295.6499999999996</c:v>
                </c:pt>
                <c:pt idx="1859">
                  <c:v>3239.48</c:v>
                </c:pt>
                <c:pt idx="1860">
                  <c:v>2893.2</c:v>
                </c:pt>
                <c:pt idx="1861">
                  <c:v>1746.5500000000002</c:v>
                </c:pt>
                <c:pt idx="1862">
                  <c:v>2795.75</c:v>
                </c:pt>
                <c:pt idx="1863">
                  <c:v>5081.3000000000011</c:v>
                </c:pt>
                <c:pt idx="1864">
                  <c:v>3028.8399999999992</c:v>
                </c:pt>
                <c:pt idx="1865">
                  <c:v>5811.3</c:v>
                </c:pt>
                <c:pt idx="1866">
                  <c:v>4600.24</c:v>
                </c:pt>
                <c:pt idx="1867">
                  <c:v>2506.27</c:v>
                </c:pt>
                <c:pt idx="1868">
                  <c:v>3320.09</c:v>
                </c:pt>
                <c:pt idx="1869">
                  <c:v>2372.09</c:v>
                </c:pt>
                <c:pt idx="1870">
                  <c:v>4284.21</c:v>
                </c:pt>
                <c:pt idx="1871">
                  <c:v>2708.6000000000004</c:v>
                </c:pt>
                <c:pt idx="1872">
                  <c:v>2289.0600000000004</c:v>
                </c:pt>
                <c:pt idx="1873">
                  <c:v>4499.38</c:v>
                </c:pt>
                <c:pt idx="1874">
                  <c:v>4743.6999999999989</c:v>
                </c:pt>
                <c:pt idx="1875">
                  <c:v>5534.8300000000008</c:v>
                </c:pt>
                <c:pt idx="1876">
                  <c:v>4796.9599999999991</c:v>
                </c:pt>
                <c:pt idx="1877">
                  <c:v>2770.8500000000004</c:v>
                </c:pt>
                <c:pt idx="1878">
                  <c:v>1274.48</c:v>
                </c:pt>
                <c:pt idx="1879">
                  <c:v>4066.2400000000002</c:v>
                </c:pt>
                <c:pt idx="1880">
                  <c:v>4144.1900000000005</c:v>
                </c:pt>
                <c:pt idx="1881">
                  <c:v>1414.17</c:v>
                </c:pt>
                <c:pt idx="1882">
                  <c:v>2121.73</c:v>
                </c:pt>
                <c:pt idx="1883">
                  <c:v>2981.5200000000009</c:v>
                </c:pt>
                <c:pt idx="1884">
                  <c:v>3644.49</c:v>
                </c:pt>
                <c:pt idx="1885">
                  <c:v>1740.6100000000001</c:v>
                </c:pt>
                <c:pt idx="1886">
                  <c:v>2183.71</c:v>
                </c:pt>
                <c:pt idx="1887">
                  <c:v>2178.4399999999996</c:v>
                </c:pt>
                <c:pt idx="1888">
                  <c:v>3250.13</c:v>
                </c:pt>
                <c:pt idx="1889">
                  <c:v>3830.6800000000003</c:v>
                </c:pt>
                <c:pt idx="1890">
                  <c:v>943.93000000000006</c:v>
                </c:pt>
                <c:pt idx="1891">
                  <c:v>4207.5</c:v>
                </c:pt>
                <c:pt idx="1892">
                  <c:v>2655.6</c:v>
                </c:pt>
                <c:pt idx="1893">
                  <c:v>4803.1000000000004</c:v>
                </c:pt>
                <c:pt idx="1894">
                  <c:v>3600.94</c:v>
                </c:pt>
                <c:pt idx="1895">
                  <c:v>2463.79</c:v>
                </c:pt>
                <c:pt idx="1896">
                  <c:v>2136.87</c:v>
                </c:pt>
                <c:pt idx="1897">
                  <c:v>1087.02</c:v>
                </c:pt>
                <c:pt idx="1898">
                  <c:v>1449.4399999999998</c:v>
                </c:pt>
                <c:pt idx="1899">
                  <c:v>3660.0600000000004</c:v>
                </c:pt>
                <c:pt idx="1900">
                  <c:v>2535.63</c:v>
                </c:pt>
                <c:pt idx="1901">
                  <c:v>3260.3199999999997</c:v>
                </c:pt>
                <c:pt idx="1902">
                  <c:v>2475.2799999999997</c:v>
                </c:pt>
                <c:pt idx="1903">
                  <c:v>1137.94</c:v>
                </c:pt>
                <c:pt idx="1904">
                  <c:v>4450.8500000000004</c:v>
                </c:pt>
                <c:pt idx="1905">
                  <c:v>3112.6900000000005</c:v>
                </c:pt>
                <c:pt idx="1906">
                  <c:v>2753.3199999999997</c:v>
                </c:pt>
                <c:pt idx="1907">
                  <c:v>3359.09</c:v>
                </c:pt>
                <c:pt idx="1908">
                  <c:v>2723.99</c:v>
                </c:pt>
                <c:pt idx="1909">
                  <c:v>1658.4500000000003</c:v>
                </c:pt>
                <c:pt idx="1910">
                  <c:v>899.97</c:v>
                </c:pt>
                <c:pt idx="1911">
                  <c:v>3595.32</c:v>
                </c:pt>
                <c:pt idx="1912">
                  <c:v>1972.0299999999997</c:v>
                </c:pt>
                <c:pt idx="1913">
                  <c:v>4574.0999999999995</c:v>
                </c:pt>
                <c:pt idx="1914">
                  <c:v>1785.8300000000002</c:v>
                </c:pt>
                <c:pt idx="1915">
                  <c:v>3451.83</c:v>
                </c:pt>
                <c:pt idx="1916">
                  <c:v>5174.4399999999996</c:v>
                </c:pt>
                <c:pt idx="1917">
                  <c:v>4173.67</c:v>
                </c:pt>
                <c:pt idx="1918">
                  <c:v>958.31000000000006</c:v>
                </c:pt>
                <c:pt idx="1919">
                  <c:v>2539.7100000000005</c:v>
                </c:pt>
                <c:pt idx="1920">
                  <c:v>3329.4700000000003</c:v>
                </c:pt>
                <c:pt idx="1921">
                  <c:v>4314.8900000000003</c:v>
                </c:pt>
                <c:pt idx="1922">
                  <c:v>2437.2300000000005</c:v>
                </c:pt>
                <c:pt idx="1923">
                  <c:v>2008.23</c:v>
                </c:pt>
                <c:pt idx="1924">
                  <c:v>1455.3799999999999</c:v>
                </c:pt>
                <c:pt idx="1925">
                  <c:v>2323.92</c:v>
                </c:pt>
                <c:pt idx="1926">
                  <c:v>4540.57</c:v>
                </c:pt>
                <c:pt idx="1927">
                  <c:v>1110.0199999999998</c:v>
                </c:pt>
                <c:pt idx="1928">
                  <c:v>2068.61</c:v>
                </c:pt>
                <c:pt idx="1929">
                  <c:v>1584.5</c:v>
                </c:pt>
                <c:pt idx="1930">
                  <c:v>2951.0199999999995</c:v>
                </c:pt>
                <c:pt idx="1931">
                  <c:v>1540.08</c:v>
                </c:pt>
                <c:pt idx="1932">
                  <c:v>2422.29</c:v>
                </c:pt>
                <c:pt idx="1933">
                  <c:v>3940.48</c:v>
                </c:pt>
                <c:pt idx="1934">
                  <c:v>2424.5300000000002</c:v>
                </c:pt>
                <c:pt idx="1935">
                  <c:v>6148.619999999999</c:v>
                </c:pt>
                <c:pt idx="1936">
                  <c:v>4352.37</c:v>
                </c:pt>
                <c:pt idx="1937">
                  <c:v>2321.0600000000004</c:v>
                </c:pt>
                <c:pt idx="1938">
                  <c:v>5486.0999999999995</c:v>
                </c:pt>
                <c:pt idx="1939">
                  <c:v>3092.39</c:v>
                </c:pt>
                <c:pt idx="1940">
                  <c:v>1835.1799999999998</c:v>
                </c:pt>
                <c:pt idx="1941">
                  <c:v>3581.0000000000005</c:v>
                </c:pt>
                <c:pt idx="1942">
                  <c:v>5101.1200000000008</c:v>
                </c:pt>
                <c:pt idx="1943">
                  <c:v>3595.9100000000003</c:v>
                </c:pt>
                <c:pt idx="1944">
                  <c:v>3417.4200000000005</c:v>
                </c:pt>
                <c:pt idx="1945">
                  <c:v>5170.9500000000007</c:v>
                </c:pt>
                <c:pt idx="1946">
                  <c:v>3745.36</c:v>
                </c:pt>
                <c:pt idx="1947">
                  <c:v>1905.1600000000003</c:v>
                </c:pt>
                <c:pt idx="1948">
                  <c:v>4638.66</c:v>
                </c:pt>
                <c:pt idx="1949">
                  <c:v>3853.4200000000005</c:v>
                </c:pt>
                <c:pt idx="1950">
                  <c:v>3581.3399999999997</c:v>
                </c:pt>
                <c:pt idx="1951">
                  <c:v>2935.6800000000003</c:v>
                </c:pt>
                <c:pt idx="1952">
                  <c:v>4576.53</c:v>
                </c:pt>
                <c:pt idx="1953">
                  <c:v>4881.55</c:v>
                </c:pt>
                <c:pt idx="1954">
                  <c:v>3307.4800000000005</c:v>
                </c:pt>
                <c:pt idx="1955">
                  <c:v>3792.12</c:v>
                </c:pt>
                <c:pt idx="1956">
                  <c:v>4563.95</c:v>
                </c:pt>
                <c:pt idx="1957">
                  <c:v>2396.6999999999994</c:v>
                </c:pt>
                <c:pt idx="1958">
                  <c:v>4268.3200000000006</c:v>
                </c:pt>
                <c:pt idx="1959">
                  <c:v>3277.86</c:v>
                </c:pt>
                <c:pt idx="1960">
                  <c:v>2529.62</c:v>
                </c:pt>
                <c:pt idx="1961">
                  <c:v>3233.0899999999997</c:v>
                </c:pt>
                <c:pt idx="1962">
                  <c:v>3684.7</c:v>
                </c:pt>
                <c:pt idx="1963">
                  <c:v>1917.0099999999995</c:v>
                </c:pt>
                <c:pt idx="1964">
                  <c:v>3727.0600000000004</c:v>
                </c:pt>
                <c:pt idx="1965">
                  <c:v>6362.47</c:v>
                </c:pt>
                <c:pt idx="1966">
                  <c:v>3423.12</c:v>
                </c:pt>
                <c:pt idx="1967">
                  <c:v>4565.33</c:v>
                </c:pt>
                <c:pt idx="1968">
                  <c:v>2331.52</c:v>
                </c:pt>
                <c:pt idx="1969">
                  <c:v>2251.36</c:v>
                </c:pt>
                <c:pt idx="1970">
                  <c:v>2530.6</c:v>
                </c:pt>
                <c:pt idx="1971">
                  <c:v>3022.9899999999993</c:v>
                </c:pt>
                <c:pt idx="1972">
                  <c:v>2071.14</c:v>
                </c:pt>
                <c:pt idx="1973">
                  <c:v>2962.76</c:v>
                </c:pt>
                <c:pt idx="1974">
                  <c:v>3446.83</c:v>
                </c:pt>
                <c:pt idx="1975">
                  <c:v>2827.6600000000003</c:v>
                </c:pt>
                <c:pt idx="1976">
                  <c:v>3641.91</c:v>
                </c:pt>
                <c:pt idx="1977">
                  <c:v>3172.63</c:v>
                </c:pt>
                <c:pt idx="1978">
                  <c:v>7651.0199999999986</c:v>
                </c:pt>
                <c:pt idx="1979">
                  <c:v>4154.0199999999995</c:v>
                </c:pt>
                <c:pt idx="1980">
                  <c:v>6738.66</c:v>
                </c:pt>
                <c:pt idx="1981">
                  <c:v>3818.36</c:v>
                </c:pt>
                <c:pt idx="1982">
                  <c:v>4320.2999999999993</c:v>
                </c:pt>
                <c:pt idx="1983">
                  <c:v>5353.5700000000006</c:v>
                </c:pt>
                <c:pt idx="1984">
                  <c:v>3362.5500000000011</c:v>
                </c:pt>
                <c:pt idx="1985">
                  <c:v>1627.2200000000003</c:v>
                </c:pt>
                <c:pt idx="1986">
                  <c:v>4428.5099999999993</c:v>
                </c:pt>
                <c:pt idx="1987">
                  <c:v>2662.39</c:v>
                </c:pt>
                <c:pt idx="1988">
                  <c:v>2779.96</c:v>
                </c:pt>
                <c:pt idx="1989">
                  <c:v>2624.36</c:v>
                </c:pt>
                <c:pt idx="1990">
                  <c:v>5880.33</c:v>
                </c:pt>
                <c:pt idx="1991">
                  <c:v>2991.52</c:v>
                </c:pt>
                <c:pt idx="1992">
                  <c:v>2901.9700000000003</c:v>
                </c:pt>
                <c:pt idx="1993">
                  <c:v>3361.1</c:v>
                </c:pt>
                <c:pt idx="1994">
                  <c:v>5354.43</c:v>
                </c:pt>
                <c:pt idx="1995">
                  <c:v>1507.2999999999997</c:v>
                </c:pt>
                <c:pt idx="1996">
                  <c:v>3372.1299999999997</c:v>
                </c:pt>
                <c:pt idx="1997">
                  <c:v>3759.2799999999997</c:v>
                </c:pt>
                <c:pt idx="1998">
                  <c:v>1942.36</c:v>
                </c:pt>
                <c:pt idx="1999">
                  <c:v>3706.41</c:v>
                </c:pt>
                <c:pt idx="2000">
                  <c:v>5227.9799999999996</c:v>
                </c:pt>
                <c:pt idx="2001">
                  <c:v>3451.34</c:v>
                </c:pt>
                <c:pt idx="2002">
                  <c:v>2828.17</c:v>
                </c:pt>
                <c:pt idx="2003">
                  <c:v>4439.4800000000005</c:v>
                </c:pt>
                <c:pt idx="2004">
                  <c:v>2744.36</c:v>
                </c:pt>
                <c:pt idx="2005">
                  <c:v>2670.1499999999996</c:v>
                </c:pt>
                <c:pt idx="2006">
                  <c:v>3695.6400000000003</c:v>
                </c:pt>
                <c:pt idx="2007">
                  <c:v>5042</c:v>
                </c:pt>
                <c:pt idx="2008">
                  <c:v>3622.1000000000004</c:v>
                </c:pt>
                <c:pt idx="2009">
                  <c:v>2827.73</c:v>
                </c:pt>
                <c:pt idx="2010">
                  <c:v>4865.49</c:v>
                </c:pt>
                <c:pt idx="2011">
                  <c:v>2595.16</c:v>
                </c:pt>
                <c:pt idx="2012">
                  <c:v>4960.3599999999997</c:v>
                </c:pt>
                <c:pt idx="2013">
                  <c:v>2882.84</c:v>
                </c:pt>
                <c:pt idx="2014">
                  <c:v>2514.96</c:v>
                </c:pt>
                <c:pt idx="2015">
                  <c:v>3918.1499999999996</c:v>
                </c:pt>
                <c:pt idx="2016">
                  <c:v>2137.4499999999998</c:v>
                </c:pt>
                <c:pt idx="2017">
                  <c:v>2459.73</c:v>
                </c:pt>
                <c:pt idx="2018">
                  <c:v>2266.6599999999994</c:v>
                </c:pt>
                <c:pt idx="2019">
                  <c:v>4977.7699999999995</c:v>
                </c:pt>
                <c:pt idx="2020">
                  <c:v>1039.0299999999997</c:v>
                </c:pt>
                <c:pt idx="2021">
                  <c:v>4456.95</c:v>
                </c:pt>
                <c:pt idx="2022">
                  <c:v>4077.2599999999998</c:v>
                </c:pt>
                <c:pt idx="2023">
                  <c:v>4503.3500000000004</c:v>
                </c:pt>
                <c:pt idx="2024">
                  <c:v>3793.8100000000004</c:v>
                </c:pt>
                <c:pt idx="2025">
                  <c:v>6524.34</c:v>
                </c:pt>
                <c:pt idx="2026">
                  <c:v>7566.25</c:v>
                </c:pt>
                <c:pt idx="2027">
                  <c:v>2620.7399999999998</c:v>
                </c:pt>
                <c:pt idx="2028">
                  <c:v>3921.2599999999998</c:v>
                </c:pt>
                <c:pt idx="2029">
                  <c:v>1507.8199999999997</c:v>
                </c:pt>
                <c:pt idx="2030">
                  <c:v>2755.93</c:v>
                </c:pt>
                <c:pt idx="2031">
                  <c:v>4054.85</c:v>
                </c:pt>
                <c:pt idx="2032">
                  <c:v>804.81999999999994</c:v>
                </c:pt>
                <c:pt idx="2033">
                  <c:v>541.13</c:v>
                </c:pt>
                <c:pt idx="2034">
                  <c:v>2134.0999999999995</c:v>
                </c:pt>
                <c:pt idx="2035">
                  <c:v>2957.8500000000004</c:v>
                </c:pt>
                <c:pt idx="2036">
                  <c:v>3725.5699999999997</c:v>
                </c:pt>
                <c:pt idx="2037">
                  <c:v>3456.8000000000006</c:v>
                </c:pt>
                <c:pt idx="2038">
                  <c:v>1912.36</c:v>
                </c:pt>
                <c:pt idx="2039">
                  <c:v>2439.94</c:v>
                </c:pt>
                <c:pt idx="2040">
                  <c:v>3568.73</c:v>
                </c:pt>
                <c:pt idx="2041">
                  <c:v>1345.7500000000002</c:v>
                </c:pt>
                <c:pt idx="2042">
                  <c:v>4239.32</c:v>
                </c:pt>
                <c:pt idx="2043">
                  <c:v>1564.5600000000002</c:v>
                </c:pt>
                <c:pt idx="2044">
                  <c:v>5732.11</c:v>
                </c:pt>
                <c:pt idx="2045">
                  <c:v>2623.56</c:v>
                </c:pt>
                <c:pt idx="2046">
                  <c:v>1731.6299999999999</c:v>
                </c:pt>
                <c:pt idx="2047">
                  <c:v>2436.69</c:v>
                </c:pt>
                <c:pt idx="2048">
                  <c:v>3922.29</c:v>
                </c:pt>
                <c:pt idx="2049">
                  <c:v>2094.59</c:v>
                </c:pt>
                <c:pt idx="2050">
                  <c:v>4047.8299999999995</c:v>
                </c:pt>
                <c:pt idx="2051">
                  <c:v>2390.89</c:v>
                </c:pt>
                <c:pt idx="2052">
                  <c:v>4721.62</c:v>
                </c:pt>
                <c:pt idx="2053">
                  <c:v>3558.4100000000003</c:v>
                </c:pt>
                <c:pt idx="2054">
                  <c:v>3799.8600000000006</c:v>
                </c:pt>
                <c:pt idx="2055">
                  <c:v>4162.97</c:v>
                </c:pt>
                <c:pt idx="2056">
                  <c:v>6140.6599999999989</c:v>
                </c:pt>
                <c:pt idx="2057">
                  <c:v>4941.1799999999994</c:v>
                </c:pt>
                <c:pt idx="2058">
                  <c:v>5006.9799999999996</c:v>
                </c:pt>
                <c:pt idx="2059">
                  <c:v>3867.7400000000007</c:v>
                </c:pt>
                <c:pt idx="2060">
                  <c:v>5879.97</c:v>
                </c:pt>
                <c:pt idx="2061">
                  <c:v>2175.54</c:v>
                </c:pt>
                <c:pt idx="2062">
                  <c:v>3454.88</c:v>
                </c:pt>
                <c:pt idx="2063">
                  <c:v>3660.4800000000005</c:v>
                </c:pt>
                <c:pt idx="2064">
                  <c:v>4647.42</c:v>
                </c:pt>
                <c:pt idx="2065">
                  <c:v>2293.67</c:v>
                </c:pt>
                <c:pt idx="2066">
                  <c:v>2997.5600000000004</c:v>
                </c:pt>
                <c:pt idx="2067">
                  <c:v>2385.0700000000002</c:v>
                </c:pt>
                <c:pt idx="2068">
                  <c:v>2289.21</c:v>
                </c:pt>
                <c:pt idx="2069">
                  <c:v>3900.3199999999997</c:v>
                </c:pt>
                <c:pt idx="2070">
                  <c:v>1710.28</c:v>
                </c:pt>
                <c:pt idx="2071">
                  <c:v>1160.21</c:v>
                </c:pt>
                <c:pt idx="2072">
                  <c:v>2230.2199999999998</c:v>
                </c:pt>
                <c:pt idx="2073">
                  <c:v>4268.17</c:v>
                </c:pt>
                <c:pt idx="2074">
                  <c:v>2495.4300000000003</c:v>
                </c:pt>
                <c:pt idx="2075">
                  <c:v>2672.77</c:v>
                </c:pt>
                <c:pt idx="2076">
                  <c:v>3071.34</c:v>
                </c:pt>
                <c:pt idx="2077">
                  <c:v>1539.6000000000001</c:v>
                </c:pt>
                <c:pt idx="2078">
                  <c:v>5907.85</c:v>
                </c:pt>
                <c:pt idx="2079">
                  <c:v>4828.5400000000009</c:v>
                </c:pt>
                <c:pt idx="2080">
                  <c:v>1251.33</c:v>
                </c:pt>
                <c:pt idx="2081">
                  <c:v>3051.9300000000003</c:v>
                </c:pt>
                <c:pt idx="2082">
                  <c:v>4735.32</c:v>
                </c:pt>
                <c:pt idx="2083">
                  <c:v>1679.5299999999997</c:v>
                </c:pt>
                <c:pt idx="2084">
                  <c:v>4144.05</c:v>
                </c:pt>
                <c:pt idx="2085">
                  <c:v>3604.1400000000003</c:v>
                </c:pt>
                <c:pt idx="2086">
                  <c:v>2177.6800000000003</c:v>
                </c:pt>
                <c:pt idx="2087">
                  <c:v>2722.7200000000003</c:v>
                </c:pt>
                <c:pt idx="2088">
                  <c:v>3821.2700000000004</c:v>
                </c:pt>
                <c:pt idx="2089">
                  <c:v>2198.5600000000004</c:v>
                </c:pt>
                <c:pt idx="2090">
                  <c:v>3649.92</c:v>
                </c:pt>
                <c:pt idx="2091">
                  <c:v>1783.37</c:v>
                </c:pt>
                <c:pt idx="2092">
                  <c:v>2318.8900000000003</c:v>
                </c:pt>
                <c:pt idx="2093">
                  <c:v>5378.6</c:v>
                </c:pt>
                <c:pt idx="2094">
                  <c:v>2557.62</c:v>
                </c:pt>
                <c:pt idx="2095">
                  <c:v>3344.13</c:v>
                </c:pt>
                <c:pt idx="2096">
                  <c:v>5688.2899999999991</c:v>
                </c:pt>
                <c:pt idx="2097">
                  <c:v>3131.5100000000007</c:v>
                </c:pt>
                <c:pt idx="2098">
                  <c:v>4438.4699999999993</c:v>
                </c:pt>
                <c:pt idx="2099">
                  <c:v>5235.79</c:v>
                </c:pt>
                <c:pt idx="2100">
                  <c:v>3140.01</c:v>
                </c:pt>
                <c:pt idx="2101">
                  <c:v>3142.7499999999995</c:v>
                </c:pt>
                <c:pt idx="2102">
                  <c:v>2842.4700000000003</c:v>
                </c:pt>
                <c:pt idx="2103">
                  <c:v>3013.77</c:v>
                </c:pt>
                <c:pt idx="2104">
                  <c:v>2605.09</c:v>
                </c:pt>
                <c:pt idx="2105">
                  <c:v>1292.2299999999998</c:v>
                </c:pt>
                <c:pt idx="2106">
                  <c:v>4962.2</c:v>
                </c:pt>
                <c:pt idx="2107">
                  <c:v>3222.9900000000002</c:v>
                </c:pt>
                <c:pt idx="2108">
                  <c:v>4675.9699999999993</c:v>
                </c:pt>
                <c:pt idx="2109">
                  <c:v>3796.7000000000003</c:v>
                </c:pt>
                <c:pt idx="2110">
                  <c:v>2724.93</c:v>
                </c:pt>
                <c:pt idx="2111">
                  <c:v>2978.25</c:v>
                </c:pt>
                <c:pt idx="2112">
                  <c:v>1853.8600000000001</c:v>
                </c:pt>
                <c:pt idx="2113">
                  <c:v>1792.39</c:v>
                </c:pt>
                <c:pt idx="2114">
                  <c:v>3903.57</c:v>
                </c:pt>
                <c:pt idx="2115">
                  <c:v>409.80000000000007</c:v>
                </c:pt>
                <c:pt idx="2116">
                  <c:v>4388.13</c:v>
                </c:pt>
                <c:pt idx="2117">
                  <c:v>2615.46</c:v>
                </c:pt>
                <c:pt idx="2118">
                  <c:v>2619.54</c:v>
                </c:pt>
                <c:pt idx="2119">
                  <c:v>3040.06</c:v>
                </c:pt>
                <c:pt idx="2120">
                  <c:v>2580.59</c:v>
                </c:pt>
                <c:pt idx="2121">
                  <c:v>4455.63</c:v>
                </c:pt>
                <c:pt idx="2122">
                  <c:v>2587.7999999999997</c:v>
                </c:pt>
                <c:pt idx="2123">
                  <c:v>2439.35</c:v>
                </c:pt>
                <c:pt idx="2124">
                  <c:v>2757.2299999999996</c:v>
                </c:pt>
                <c:pt idx="2125">
                  <c:v>2067.4700000000003</c:v>
                </c:pt>
                <c:pt idx="2126">
                  <c:v>3506.5400000000004</c:v>
                </c:pt>
                <c:pt idx="2127">
                  <c:v>4181</c:v>
                </c:pt>
                <c:pt idx="2128">
                  <c:v>2157.2399999999998</c:v>
                </c:pt>
                <c:pt idx="2129">
                  <c:v>1698.99</c:v>
                </c:pt>
                <c:pt idx="2130">
                  <c:v>2774.48</c:v>
                </c:pt>
                <c:pt idx="2131">
                  <c:v>2136.1800000000003</c:v>
                </c:pt>
                <c:pt idx="2132">
                  <c:v>5681.2999999999993</c:v>
                </c:pt>
                <c:pt idx="2133">
                  <c:v>1594.34</c:v>
                </c:pt>
                <c:pt idx="2134">
                  <c:v>2222.37</c:v>
                </c:pt>
                <c:pt idx="2135">
                  <c:v>2467.1400000000003</c:v>
                </c:pt>
                <c:pt idx="2136">
                  <c:v>3065.02</c:v>
                </c:pt>
                <c:pt idx="2137">
                  <c:v>4622.41</c:v>
                </c:pt>
                <c:pt idx="2138">
                  <c:v>3044.7999999999997</c:v>
                </c:pt>
                <c:pt idx="2139">
                  <c:v>4292.3500000000004</c:v>
                </c:pt>
                <c:pt idx="2140">
                  <c:v>5495.54</c:v>
                </c:pt>
                <c:pt idx="2141">
                  <c:v>2095.2199999999998</c:v>
                </c:pt>
                <c:pt idx="2142">
                  <c:v>5483</c:v>
                </c:pt>
                <c:pt idx="2143">
                  <c:v>5839.22</c:v>
                </c:pt>
                <c:pt idx="2144">
                  <c:v>4895.55</c:v>
                </c:pt>
                <c:pt idx="2145">
                  <c:v>4017.66</c:v>
                </c:pt>
                <c:pt idx="2146">
                  <c:v>3931.13</c:v>
                </c:pt>
                <c:pt idx="2147">
                  <c:v>2795.7900000000004</c:v>
                </c:pt>
                <c:pt idx="2148">
                  <c:v>4375.2700000000004</c:v>
                </c:pt>
                <c:pt idx="2149">
                  <c:v>5174.88</c:v>
                </c:pt>
                <c:pt idx="2150">
                  <c:v>1500.81</c:v>
                </c:pt>
                <c:pt idx="2151">
                  <c:v>2394.8200000000006</c:v>
                </c:pt>
                <c:pt idx="2152">
                  <c:v>4527.9400000000005</c:v>
                </c:pt>
                <c:pt idx="2153">
                  <c:v>2943.8799999999997</c:v>
                </c:pt>
                <c:pt idx="2154">
                  <c:v>3337.8700000000003</c:v>
                </c:pt>
                <c:pt idx="2155">
                  <c:v>4760.68</c:v>
                </c:pt>
                <c:pt idx="2156">
                  <c:v>3039.47</c:v>
                </c:pt>
                <c:pt idx="2157">
                  <c:v>2772.3099999999995</c:v>
                </c:pt>
                <c:pt idx="2158">
                  <c:v>2814.87</c:v>
                </c:pt>
                <c:pt idx="2159">
                  <c:v>4116.13</c:v>
                </c:pt>
                <c:pt idx="2160">
                  <c:v>1950.52</c:v>
                </c:pt>
                <c:pt idx="2161">
                  <c:v>5280.35</c:v>
                </c:pt>
                <c:pt idx="2162">
                  <c:v>2995.1800000000003</c:v>
                </c:pt>
                <c:pt idx="2163">
                  <c:v>6233.3</c:v>
                </c:pt>
                <c:pt idx="2164">
                  <c:v>3420.58</c:v>
                </c:pt>
                <c:pt idx="2165">
                  <c:v>4177.84</c:v>
                </c:pt>
                <c:pt idx="2166">
                  <c:v>1922.1899999999998</c:v>
                </c:pt>
                <c:pt idx="2167">
                  <c:v>3307.1099999999997</c:v>
                </c:pt>
                <c:pt idx="2168">
                  <c:v>3411.6199999999994</c:v>
                </c:pt>
                <c:pt idx="2169">
                  <c:v>2718.29</c:v>
                </c:pt>
                <c:pt idx="2170">
                  <c:v>6153</c:v>
                </c:pt>
                <c:pt idx="2171">
                  <c:v>1112.7300000000002</c:v>
                </c:pt>
                <c:pt idx="2172">
                  <c:v>2743.41</c:v>
                </c:pt>
                <c:pt idx="2173">
                  <c:v>1185.7600000000002</c:v>
                </c:pt>
                <c:pt idx="2174">
                  <c:v>4558.55</c:v>
                </c:pt>
                <c:pt idx="2175">
                  <c:v>5278.02</c:v>
                </c:pt>
                <c:pt idx="2176">
                  <c:v>2638.92</c:v>
                </c:pt>
                <c:pt idx="2177">
                  <c:v>4117.49</c:v>
                </c:pt>
                <c:pt idx="2178">
                  <c:v>3954</c:v>
                </c:pt>
                <c:pt idx="2179">
                  <c:v>5373.63</c:v>
                </c:pt>
                <c:pt idx="2180">
                  <c:v>1914.9099999999999</c:v>
                </c:pt>
                <c:pt idx="2181">
                  <c:v>2345.94</c:v>
                </c:pt>
                <c:pt idx="2182">
                  <c:v>3646.67</c:v>
                </c:pt>
                <c:pt idx="2183">
                  <c:v>5055.7299999999996</c:v>
                </c:pt>
                <c:pt idx="2184">
                  <c:v>2554.4900000000002</c:v>
                </c:pt>
                <c:pt idx="2185">
                  <c:v>2066.4899999999998</c:v>
                </c:pt>
                <c:pt idx="2186">
                  <c:v>1548.6499999999996</c:v>
                </c:pt>
                <c:pt idx="2187">
                  <c:v>3489.3300000000004</c:v>
                </c:pt>
                <c:pt idx="2188">
                  <c:v>2561.67</c:v>
                </c:pt>
                <c:pt idx="2189">
                  <c:v>1700.5500000000002</c:v>
                </c:pt>
                <c:pt idx="2190">
                  <c:v>3777.2599999999998</c:v>
                </c:pt>
                <c:pt idx="2191">
                  <c:v>1458.81</c:v>
                </c:pt>
                <c:pt idx="2192">
                  <c:v>4595.0700000000006</c:v>
                </c:pt>
                <c:pt idx="2193">
                  <c:v>2388.19</c:v>
                </c:pt>
                <c:pt idx="2194">
                  <c:v>6234.87</c:v>
                </c:pt>
                <c:pt idx="2195">
                  <c:v>2422.7199999999998</c:v>
                </c:pt>
                <c:pt idx="2196">
                  <c:v>2998.0299999999997</c:v>
                </c:pt>
                <c:pt idx="2197">
                  <c:v>2573.0400000000004</c:v>
                </c:pt>
                <c:pt idx="2198">
                  <c:v>2602.5200000000004</c:v>
                </c:pt>
                <c:pt idx="2199">
                  <c:v>2035.0200000000002</c:v>
                </c:pt>
                <c:pt idx="2200">
                  <c:v>3216.01</c:v>
                </c:pt>
                <c:pt idx="2201">
                  <c:v>6440.130000000001</c:v>
                </c:pt>
                <c:pt idx="2202">
                  <c:v>4124.12</c:v>
                </c:pt>
                <c:pt idx="2203">
                  <c:v>1886.6</c:v>
                </c:pt>
                <c:pt idx="2204">
                  <c:v>3194.93</c:v>
                </c:pt>
                <c:pt idx="2205">
                  <c:v>1629.2499999999998</c:v>
                </c:pt>
                <c:pt idx="2206">
                  <c:v>5802.7699999999986</c:v>
                </c:pt>
                <c:pt idx="2207">
                  <c:v>2857.68</c:v>
                </c:pt>
                <c:pt idx="2208">
                  <c:v>3575.9</c:v>
                </c:pt>
                <c:pt idx="2209">
                  <c:v>3084.65</c:v>
                </c:pt>
                <c:pt idx="2210">
                  <c:v>2741.29</c:v>
                </c:pt>
                <c:pt idx="2211">
                  <c:v>5502.82</c:v>
                </c:pt>
                <c:pt idx="2212">
                  <c:v>2308.56</c:v>
                </c:pt>
                <c:pt idx="2213">
                  <c:v>3082.9000000000005</c:v>
                </c:pt>
                <c:pt idx="2214">
                  <c:v>3708.87</c:v>
                </c:pt>
                <c:pt idx="2215">
                  <c:v>4916.08</c:v>
                </c:pt>
                <c:pt idx="2216">
                  <c:v>2760.9900000000002</c:v>
                </c:pt>
                <c:pt idx="2217">
                  <c:v>2861.6299999999997</c:v>
                </c:pt>
                <c:pt idx="2218">
                  <c:v>3164.13</c:v>
                </c:pt>
                <c:pt idx="2219">
                  <c:v>2323.16</c:v>
                </c:pt>
                <c:pt idx="2220">
                  <c:v>1273.0800000000002</c:v>
                </c:pt>
                <c:pt idx="2221">
                  <c:v>3460.3300000000004</c:v>
                </c:pt>
                <c:pt idx="2222">
                  <c:v>2168.41</c:v>
                </c:pt>
                <c:pt idx="2223">
                  <c:v>2532.4</c:v>
                </c:pt>
                <c:pt idx="2224">
                  <c:v>1496.78</c:v>
                </c:pt>
                <c:pt idx="2225">
                  <c:v>4344.71</c:v>
                </c:pt>
                <c:pt idx="2226">
                  <c:v>4681.8500000000004</c:v>
                </c:pt>
                <c:pt idx="2227">
                  <c:v>2346.62</c:v>
                </c:pt>
                <c:pt idx="2228">
                  <c:v>5001</c:v>
                </c:pt>
                <c:pt idx="2229">
                  <c:v>2362.31</c:v>
                </c:pt>
                <c:pt idx="2230">
                  <c:v>2261.79</c:v>
                </c:pt>
                <c:pt idx="2231">
                  <c:v>3386.57</c:v>
                </c:pt>
                <c:pt idx="2232">
                  <c:v>1768.67</c:v>
                </c:pt>
                <c:pt idx="2233">
                  <c:v>1935.5100000000002</c:v>
                </c:pt>
                <c:pt idx="2234">
                  <c:v>2762.5299999999997</c:v>
                </c:pt>
                <c:pt idx="2235">
                  <c:v>5322.5599999999995</c:v>
                </c:pt>
                <c:pt idx="2236">
                  <c:v>4449.68</c:v>
                </c:pt>
                <c:pt idx="2237">
                  <c:v>4250.46</c:v>
                </c:pt>
                <c:pt idx="2238">
                  <c:v>2969.0400000000004</c:v>
                </c:pt>
                <c:pt idx="2239">
                  <c:v>3092.1400000000003</c:v>
                </c:pt>
                <c:pt idx="2240">
                  <c:v>4430.6400000000012</c:v>
                </c:pt>
                <c:pt idx="2241">
                  <c:v>1521.43</c:v>
                </c:pt>
                <c:pt idx="2242">
                  <c:v>2082.46</c:v>
                </c:pt>
                <c:pt idx="2243">
                  <c:v>2561.12</c:v>
                </c:pt>
                <c:pt idx="2244">
                  <c:v>2799.26</c:v>
                </c:pt>
                <c:pt idx="2245">
                  <c:v>5824.4800000000005</c:v>
                </c:pt>
                <c:pt idx="2246">
                  <c:v>1163.92</c:v>
                </c:pt>
                <c:pt idx="2247">
                  <c:v>2364.5100000000002</c:v>
                </c:pt>
                <c:pt idx="2248">
                  <c:v>1490</c:v>
                </c:pt>
                <c:pt idx="2249">
                  <c:v>5796.16</c:v>
                </c:pt>
                <c:pt idx="2250">
                  <c:v>3138.49</c:v>
                </c:pt>
                <c:pt idx="2251">
                  <c:v>2464.61</c:v>
                </c:pt>
                <c:pt idx="2252">
                  <c:v>4752.7</c:v>
                </c:pt>
                <c:pt idx="2253">
                  <c:v>1800.7200000000003</c:v>
                </c:pt>
                <c:pt idx="2254">
                  <c:v>4003.36</c:v>
                </c:pt>
                <c:pt idx="2255">
                  <c:v>4779.07</c:v>
                </c:pt>
                <c:pt idx="2256">
                  <c:v>2672.28</c:v>
                </c:pt>
                <c:pt idx="2257">
                  <c:v>2684.47</c:v>
                </c:pt>
                <c:pt idx="2258">
                  <c:v>5599.079999999999</c:v>
                </c:pt>
                <c:pt idx="2259">
                  <c:v>4387.16</c:v>
                </c:pt>
                <c:pt idx="2260">
                  <c:v>2050.66</c:v>
                </c:pt>
                <c:pt idx="2261">
                  <c:v>4462.32</c:v>
                </c:pt>
                <c:pt idx="2262">
                  <c:v>3847.02</c:v>
                </c:pt>
                <c:pt idx="2263">
                  <c:v>4669.3</c:v>
                </c:pt>
                <c:pt idx="2264">
                  <c:v>3350.1400000000003</c:v>
                </c:pt>
                <c:pt idx="2265">
                  <c:v>3713.5199999999995</c:v>
                </c:pt>
                <c:pt idx="2266">
                  <c:v>2109.2799999999997</c:v>
                </c:pt>
                <c:pt idx="2267">
                  <c:v>3128.74</c:v>
                </c:pt>
                <c:pt idx="2268">
                  <c:v>3864.46</c:v>
                </c:pt>
                <c:pt idx="2269">
                  <c:v>5577.0600000000013</c:v>
                </c:pt>
                <c:pt idx="2270">
                  <c:v>2341.29</c:v>
                </c:pt>
                <c:pt idx="2271">
                  <c:v>1766.48</c:v>
                </c:pt>
                <c:pt idx="2272">
                  <c:v>5135</c:v>
                </c:pt>
                <c:pt idx="2273">
                  <c:v>2779.5800000000004</c:v>
                </c:pt>
                <c:pt idx="2274">
                  <c:v>4297.8499999999995</c:v>
                </c:pt>
                <c:pt idx="2275">
                  <c:v>2265.96</c:v>
                </c:pt>
                <c:pt idx="2276">
                  <c:v>2193.04</c:v>
                </c:pt>
                <c:pt idx="2277">
                  <c:v>2644.4399999999996</c:v>
                </c:pt>
                <c:pt idx="2278">
                  <c:v>3728.88</c:v>
                </c:pt>
                <c:pt idx="2279">
                  <c:v>3147.3300000000004</c:v>
                </c:pt>
                <c:pt idx="2280">
                  <c:v>1785.8600000000001</c:v>
                </c:pt>
                <c:pt idx="2281">
                  <c:v>3540.0299999999997</c:v>
                </c:pt>
                <c:pt idx="2282">
                  <c:v>4337.38</c:v>
                </c:pt>
                <c:pt idx="2283">
                  <c:v>3543.38</c:v>
                </c:pt>
                <c:pt idx="2284">
                  <c:v>4376.1499999999996</c:v>
                </c:pt>
                <c:pt idx="2285">
                  <c:v>3274.2500000000009</c:v>
                </c:pt>
                <c:pt idx="2286">
                  <c:v>2823.12</c:v>
                </c:pt>
                <c:pt idx="2287">
                  <c:v>5294.27</c:v>
                </c:pt>
                <c:pt idx="2288">
                  <c:v>4768.28</c:v>
                </c:pt>
                <c:pt idx="2289">
                  <c:v>4332.1900000000005</c:v>
                </c:pt>
                <c:pt idx="2290">
                  <c:v>5417.83</c:v>
                </c:pt>
                <c:pt idx="2291">
                  <c:v>4098.21</c:v>
                </c:pt>
                <c:pt idx="2292">
                  <c:v>1275.2399999999998</c:v>
                </c:pt>
                <c:pt idx="2293">
                  <c:v>4254.2400000000007</c:v>
                </c:pt>
                <c:pt idx="2294">
                  <c:v>2295.2200000000003</c:v>
                </c:pt>
                <c:pt idx="2295">
                  <c:v>2990.73</c:v>
                </c:pt>
                <c:pt idx="2296">
                  <c:v>4902.21</c:v>
                </c:pt>
                <c:pt idx="2297">
                  <c:v>2587.0100000000002</c:v>
                </c:pt>
                <c:pt idx="2298">
                  <c:v>2621.55</c:v>
                </c:pt>
                <c:pt idx="2299">
                  <c:v>4054.2499999999995</c:v>
                </c:pt>
                <c:pt idx="2300">
                  <c:v>4549.5</c:v>
                </c:pt>
                <c:pt idx="2301">
                  <c:v>3377.12</c:v>
                </c:pt>
                <c:pt idx="2302">
                  <c:v>3140.3</c:v>
                </c:pt>
                <c:pt idx="2303">
                  <c:v>5522.51</c:v>
                </c:pt>
                <c:pt idx="2304">
                  <c:v>4065.3500000000004</c:v>
                </c:pt>
                <c:pt idx="2305">
                  <c:v>5409.1200000000008</c:v>
                </c:pt>
                <c:pt idx="2306">
                  <c:v>3547.6800000000003</c:v>
                </c:pt>
                <c:pt idx="2307">
                  <c:v>3014.88</c:v>
                </c:pt>
                <c:pt idx="2308">
                  <c:v>9633.409999999998</c:v>
                </c:pt>
                <c:pt idx="2309">
                  <c:v>1688.33</c:v>
                </c:pt>
                <c:pt idx="2310">
                  <c:v>4410.07</c:v>
                </c:pt>
                <c:pt idx="2311">
                  <c:v>2558.6999999999998</c:v>
                </c:pt>
                <c:pt idx="2312">
                  <c:v>4913.16</c:v>
                </c:pt>
                <c:pt idx="2313">
                  <c:v>3193.3199999999997</c:v>
                </c:pt>
                <c:pt idx="2314">
                  <c:v>4019.05</c:v>
                </c:pt>
                <c:pt idx="2315">
                  <c:v>6780.95</c:v>
                </c:pt>
                <c:pt idx="2316">
                  <c:v>3476.9399999999996</c:v>
                </c:pt>
                <c:pt idx="2317">
                  <c:v>4625.21</c:v>
                </c:pt>
                <c:pt idx="2318">
                  <c:v>3842.0699999999997</c:v>
                </c:pt>
                <c:pt idx="2319">
                  <c:v>4141.68</c:v>
                </c:pt>
                <c:pt idx="2320">
                  <c:v>3631.6000000000004</c:v>
                </c:pt>
                <c:pt idx="2321">
                  <c:v>5509.67</c:v>
                </c:pt>
                <c:pt idx="2322">
                  <c:v>4539.8999999999996</c:v>
                </c:pt>
                <c:pt idx="2323">
                  <c:v>6897.92</c:v>
                </c:pt>
                <c:pt idx="2324">
                  <c:v>2700.88</c:v>
                </c:pt>
                <c:pt idx="2325">
                  <c:v>4744.1899999999996</c:v>
                </c:pt>
                <c:pt idx="2326">
                  <c:v>3632.18</c:v>
                </c:pt>
                <c:pt idx="2327">
                  <c:v>4465.08</c:v>
                </c:pt>
                <c:pt idx="2328">
                  <c:v>4404.67</c:v>
                </c:pt>
                <c:pt idx="2329">
                  <c:v>3320.1000000000004</c:v>
                </c:pt>
                <c:pt idx="2330">
                  <c:v>2343.71</c:v>
                </c:pt>
                <c:pt idx="2331">
                  <c:v>3971.4599999999996</c:v>
                </c:pt>
                <c:pt idx="2332">
                  <c:v>8326.369999999999</c:v>
                </c:pt>
                <c:pt idx="2333">
                  <c:v>3428.15</c:v>
                </c:pt>
                <c:pt idx="2334">
                  <c:v>4724.04</c:v>
                </c:pt>
                <c:pt idx="2335">
                  <c:v>3290.2599999999998</c:v>
                </c:pt>
                <c:pt idx="2336">
                  <c:v>3236.3199999999997</c:v>
                </c:pt>
                <c:pt idx="2337">
                  <c:v>1657.4499999999998</c:v>
                </c:pt>
                <c:pt idx="2338">
                  <c:v>5025.3100000000013</c:v>
                </c:pt>
                <c:pt idx="2339">
                  <c:v>4597.74</c:v>
                </c:pt>
                <c:pt idx="2340">
                  <c:v>938.49999999999977</c:v>
                </c:pt>
                <c:pt idx="2341">
                  <c:v>3643.0299999999997</c:v>
                </c:pt>
                <c:pt idx="2342">
                  <c:v>2177.9300000000003</c:v>
                </c:pt>
                <c:pt idx="2343">
                  <c:v>5027.369999999999</c:v>
                </c:pt>
                <c:pt idx="2344">
                  <c:v>4525.1899999999996</c:v>
                </c:pt>
                <c:pt idx="2345">
                  <c:v>7388.6</c:v>
                </c:pt>
                <c:pt idx="2346">
                  <c:v>2789.25</c:v>
                </c:pt>
                <c:pt idx="2347">
                  <c:v>3171.14</c:v>
                </c:pt>
                <c:pt idx="2348">
                  <c:v>3807.4599999999996</c:v>
                </c:pt>
                <c:pt idx="2349">
                  <c:v>4738.75</c:v>
                </c:pt>
                <c:pt idx="2350">
                  <c:v>3829.7</c:v>
                </c:pt>
                <c:pt idx="2351">
                  <c:v>2813.6600000000003</c:v>
                </c:pt>
                <c:pt idx="2352">
                  <c:v>3850.3199999999997</c:v>
                </c:pt>
                <c:pt idx="2353">
                  <c:v>1890.57</c:v>
                </c:pt>
                <c:pt idx="2354">
                  <c:v>2907.28</c:v>
                </c:pt>
                <c:pt idx="2355">
                  <c:v>2307.7800000000002</c:v>
                </c:pt>
                <c:pt idx="2356">
                  <c:v>1172.1000000000001</c:v>
                </c:pt>
                <c:pt idx="2357">
                  <c:v>2735.71</c:v>
                </c:pt>
                <c:pt idx="2358">
                  <c:v>4982.41</c:v>
                </c:pt>
                <c:pt idx="2359">
                  <c:v>2024.5299999999997</c:v>
                </c:pt>
                <c:pt idx="2360">
                  <c:v>4175.1500000000005</c:v>
                </c:pt>
                <c:pt idx="2361">
                  <c:v>6447.1500000000005</c:v>
                </c:pt>
                <c:pt idx="2362">
                  <c:v>4223.29</c:v>
                </c:pt>
                <c:pt idx="2363">
                  <c:v>3513.0200000000004</c:v>
                </c:pt>
                <c:pt idx="2364">
                  <c:v>1931.1299999999997</c:v>
                </c:pt>
                <c:pt idx="2365">
                  <c:v>1258.0999999999999</c:v>
                </c:pt>
                <c:pt idx="2366">
                  <c:v>2754.81</c:v>
                </c:pt>
                <c:pt idx="2367">
                  <c:v>2991.8599999999997</c:v>
                </c:pt>
                <c:pt idx="2368">
                  <c:v>3293.38</c:v>
                </c:pt>
                <c:pt idx="2369">
                  <c:v>3535.5600000000004</c:v>
                </c:pt>
                <c:pt idx="2370">
                  <c:v>3148.1000000000004</c:v>
                </c:pt>
                <c:pt idx="2371">
                  <c:v>3378.35</c:v>
                </c:pt>
                <c:pt idx="2372">
                  <c:v>3717.21</c:v>
                </c:pt>
                <c:pt idx="2373">
                  <c:v>3328.45</c:v>
                </c:pt>
                <c:pt idx="2374">
                  <c:v>4418.8999999999996</c:v>
                </c:pt>
                <c:pt idx="2375">
                  <c:v>2724.29</c:v>
                </c:pt>
                <c:pt idx="2376">
                  <c:v>5192.72</c:v>
                </c:pt>
                <c:pt idx="2377">
                  <c:v>4222.63</c:v>
                </c:pt>
                <c:pt idx="2378">
                  <c:v>3873</c:v>
                </c:pt>
                <c:pt idx="2379">
                  <c:v>4375.9800000000005</c:v>
                </c:pt>
                <c:pt idx="2380">
                  <c:v>5428.9400000000005</c:v>
                </c:pt>
                <c:pt idx="2381">
                  <c:v>1879.14</c:v>
                </c:pt>
                <c:pt idx="2382">
                  <c:v>6431.6900000000005</c:v>
                </c:pt>
                <c:pt idx="2383">
                  <c:v>6579.619999999999</c:v>
                </c:pt>
                <c:pt idx="2384">
                  <c:v>3182.99</c:v>
                </c:pt>
                <c:pt idx="2385">
                  <c:v>4480.09</c:v>
                </c:pt>
                <c:pt idx="2386">
                  <c:v>2862.3300000000008</c:v>
                </c:pt>
                <c:pt idx="2387">
                  <c:v>3828.7400000000002</c:v>
                </c:pt>
                <c:pt idx="2388">
                  <c:v>4228.66</c:v>
                </c:pt>
                <c:pt idx="2389">
                  <c:v>4248.67</c:v>
                </c:pt>
                <c:pt idx="2390">
                  <c:v>3815.9300000000003</c:v>
                </c:pt>
                <c:pt idx="2391">
                  <c:v>8330.0899999999983</c:v>
                </c:pt>
                <c:pt idx="2392">
                  <c:v>2912.6499999999996</c:v>
                </c:pt>
                <c:pt idx="2393">
                  <c:v>4261</c:v>
                </c:pt>
                <c:pt idx="2394">
                  <c:v>4067.6500000000005</c:v>
                </c:pt>
                <c:pt idx="2395">
                  <c:v>4868.8700000000008</c:v>
                </c:pt>
                <c:pt idx="2396">
                  <c:v>1370.37</c:v>
                </c:pt>
                <c:pt idx="2397">
                  <c:v>2880.1000000000004</c:v>
                </c:pt>
                <c:pt idx="2398">
                  <c:v>4164.21</c:v>
                </c:pt>
                <c:pt idx="2399">
                  <c:v>3337.1600000000003</c:v>
                </c:pt>
                <c:pt idx="2400">
                  <c:v>5502.1100000000006</c:v>
                </c:pt>
                <c:pt idx="2401">
                  <c:v>6038.5199999999995</c:v>
                </c:pt>
                <c:pt idx="2402">
                  <c:v>3812.2699999999991</c:v>
                </c:pt>
                <c:pt idx="2403">
                  <c:v>3609.0899999999997</c:v>
                </c:pt>
                <c:pt idx="2404">
                  <c:v>1429.3600000000001</c:v>
                </c:pt>
                <c:pt idx="2405">
                  <c:v>2344</c:v>
                </c:pt>
                <c:pt idx="2406">
                  <c:v>2867</c:v>
                </c:pt>
                <c:pt idx="2407">
                  <c:v>2353.4900000000002</c:v>
                </c:pt>
                <c:pt idx="2408">
                  <c:v>6764.67</c:v>
                </c:pt>
                <c:pt idx="2409">
                  <c:v>2923.29</c:v>
                </c:pt>
                <c:pt idx="2410">
                  <c:v>2884.1899999999996</c:v>
                </c:pt>
                <c:pt idx="2411">
                  <c:v>3601.96</c:v>
                </c:pt>
                <c:pt idx="2412">
                  <c:v>3933.79</c:v>
                </c:pt>
                <c:pt idx="2413">
                  <c:v>1313.78</c:v>
                </c:pt>
                <c:pt idx="2414">
                  <c:v>7562.6799999999985</c:v>
                </c:pt>
                <c:pt idx="2415">
                  <c:v>5259</c:v>
                </c:pt>
                <c:pt idx="2416">
                  <c:v>2830.94</c:v>
                </c:pt>
                <c:pt idx="2417">
                  <c:v>3954.42</c:v>
                </c:pt>
                <c:pt idx="2418">
                  <c:v>2242.1199999999994</c:v>
                </c:pt>
                <c:pt idx="2419">
                  <c:v>2349.2900000000004</c:v>
                </c:pt>
                <c:pt idx="2420">
                  <c:v>1529.0100000000002</c:v>
                </c:pt>
                <c:pt idx="2421">
                  <c:v>3632.3</c:v>
                </c:pt>
                <c:pt idx="2422">
                  <c:v>2568.9700000000003</c:v>
                </c:pt>
                <c:pt idx="2423">
                  <c:v>2561.15</c:v>
                </c:pt>
                <c:pt idx="2424">
                  <c:v>5235.7100000000009</c:v>
                </c:pt>
                <c:pt idx="2425">
                  <c:v>5295.09</c:v>
                </c:pt>
                <c:pt idx="2426">
                  <c:v>1733.7900000000002</c:v>
                </c:pt>
                <c:pt idx="2427">
                  <c:v>5961.25</c:v>
                </c:pt>
                <c:pt idx="2428">
                  <c:v>2332.4500000000003</c:v>
                </c:pt>
                <c:pt idx="2429">
                  <c:v>5037.4599999999991</c:v>
                </c:pt>
                <c:pt idx="2430">
                  <c:v>4888.97</c:v>
                </c:pt>
                <c:pt idx="2431">
                  <c:v>6128.8600000000006</c:v>
                </c:pt>
                <c:pt idx="2432">
                  <c:v>4318.2</c:v>
                </c:pt>
                <c:pt idx="2433">
                  <c:v>1126.0699999999997</c:v>
                </c:pt>
                <c:pt idx="2434">
                  <c:v>5490.29</c:v>
                </c:pt>
                <c:pt idx="2435">
                  <c:v>3270.6099999999997</c:v>
                </c:pt>
                <c:pt idx="2436">
                  <c:v>1500.4900000000002</c:v>
                </c:pt>
                <c:pt idx="2437">
                  <c:v>1795.2999999999997</c:v>
                </c:pt>
                <c:pt idx="2438">
                  <c:v>1844.56</c:v>
                </c:pt>
                <c:pt idx="2439">
                  <c:v>2596.2300000000005</c:v>
                </c:pt>
                <c:pt idx="2440">
                  <c:v>4548.3100000000004</c:v>
                </c:pt>
                <c:pt idx="2441">
                  <c:v>3436.5000000000005</c:v>
                </c:pt>
                <c:pt idx="2442">
                  <c:v>3342.13</c:v>
                </c:pt>
                <c:pt idx="2443">
                  <c:v>2415.2399999999998</c:v>
                </c:pt>
                <c:pt idx="2444">
                  <c:v>5456.9699999999993</c:v>
                </c:pt>
                <c:pt idx="2445">
                  <c:v>5147.26</c:v>
                </c:pt>
                <c:pt idx="2446">
                  <c:v>1882.9</c:v>
                </c:pt>
                <c:pt idx="2447">
                  <c:v>5957.7799999999988</c:v>
                </c:pt>
                <c:pt idx="2448">
                  <c:v>3500.7400000000007</c:v>
                </c:pt>
                <c:pt idx="2449">
                  <c:v>2398.25</c:v>
                </c:pt>
                <c:pt idx="2450">
                  <c:v>1695.3799999999999</c:v>
                </c:pt>
                <c:pt idx="2451">
                  <c:v>2443.2600000000002</c:v>
                </c:pt>
                <c:pt idx="2452">
                  <c:v>5351.58</c:v>
                </c:pt>
                <c:pt idx="2453">
                  <c:v>3332.6499999999996</c:v>
                </c:pt>
                <c:pt idx="2454">
                  <c:v>2731.9199999999996</c:v>
                </c:pt>
                <c:pt idx="2455">
                  <c:v>2744.3399999999997</c:v>
                </c:pt>
                <c:pt idx="2456">
                  <c:v>2760.28</c:v>
                </c:pt>
                <c:pt idx="2457">
                  <c:v>5649.829999999999</c:v>
                </c:pt>
                <c:pt idx="2458">
                  <c:v>4939.1099999999988</c:v>
                </c:pt>
                <c:pt idx="2459">
                  <c:v>5597.1099999999988</c:v>
                </c:pt>
                <c:pt idx="2460">
                  <c:v>3873.42</c:v>
                </c:pt>
                <c:pt idx="2461">
                  <c:v>2721.1400000000003</c:v>
                </c:pt>
                <c:pt idx="2462">
                  <c:v>3867.3399999999997</c:v>
                </c:pt>
                <c:pt idx="2463">
                  <c:v>861.61999999999989</c:v>
                </c:pt>
                <c:pt idx="2464">
                  <c:v>5393.83</c:v>
                </c:pt>
                <c:pt idx="2465">
                  <c:v>4495.5200000000004</c:v>
                </c:pt>
                <c:pt idx="2466">
                  <c:v>4553.8599999999997</c:v>
                </c:pt>
                <c:pt idx="2467">
                  <c:v>2959.59</c:v>
                </c:pt>
                <c:pt idx="2468">
                  <c:v>5017.329999999999</c:v>
                </c:pt>
                <c:pt idx="2469">
                  <c:v>2330.29</c:v>
                </c:pt>
                <c:pt idx="2470">
                  <c:v>5805.92</c:v>
                </c:pt>
                <c:pt idx="2471">
                  <c:v>2169.36</c:v>
                </c:pt>
                <c:pt idx="2472">
                  <c:v>1825.83</c:v>
                </c:pt>
                <c:pt idx="2473">
                  <c:v>3564.99</c:v>
                </c:pt>
                <c:pt idx="2474">
                  <c:v>5011.3999999999996</c:v>
                </c:pt>
                <c:pt idx="2475">
                  <c:v>3553.83</c:v>
                </c:pt>
                <c:pt idx="2476">
                  <c:v>2314.6000000000004</c:v>
                </c:pt>
                <c:pt idx="2477">
                  <c:v>5083.41</c:v>
                </c:pt>
                <c:pt idx="2478">
                  <c:v>3839.1799999999994</c:v>
                </c:pt>
                <c:pt idx="2479">
                  <c:v>3244.32</c:v>
                </c:pt>
                <c:pt idx="2480">
                  <c:v>2637.4699999999993</c:v>
                </c:pt>
                <c:pt idx="2481">
                  <c:v>2501.8700000000003</c:v>
                </c:pt>
                <c:pt idx="2482">
                  <c:v>2924.48</c:v>
                </c:pt>
                <c:pt idx="2483">
                  <c:v>5171.8900000000003</c:v>
                </c:pt>
                <c:pt idx="2484">
                  <c:v>5636.08</c:v>
                </c:pt>
                <c:pt idx="2485">
                  <c:v>3107.3599999999997</c:v>
                </c:pt>
                <c:pt idx="2486">
                  <c:v>4795.5100000000011</c:v>
                </c:pt>
                <c:pt idx="2487">
                  <c:v>4071.8199999999997</c:v>
                </c:pt>
                <c:pt idx="2488">
                  <c:v>3677</c:v>
                </c:pt>
                <c:pt idx="2489">
                  <c:v>6165.0999999999995</c:v>
                </c:pt>
                <c:pt idx="2490">
                  <c:v>3628.2599999999998</c:v>
                </c:pt>
                <c:pt idx="2491">
                  <c:v>4891.75</c:v>
                </c:pt>
                <c:pt idx="2492">
                  <c:v>2397.39</c:v>
                </c:pt>
                <c:pt idx="2493">
                  <c:v>6150.2499999999991</c:v>
                </c:pt>
                <c:pt idx="2494">
                  <c:v>6051.8700000000008</c:v>
                </c:pt>
                <c:pt idx="2495">
                  <c:v>1871.87</c:v>
                </c:pt>
                <c:pt idx="2496">
                  <c:v>4938.1499999999996</c:v>
                </c:pt>
                <c:pt idx="2497">
                  <c:v>1411.7</c:v>
                </c:pt>
                <c:pt idx="2498">
                  <c:v>4487.5199999999995</c:v>
                </c:pt>
                <c:pt idx="2499">
                  <c:v>3267.4999999999995</c:v>
                </c:pt>
                <c:pt idx="2500">
                  <c:v>2455.5699999999997</c:v>
                </c:pt>
                <c:pt idx="2501">
                  <c:v>3461.08</c:v>
                </c:pt>
                <c:pt idx="2502">
                  <c:v>3476.3600000000006</c:v>
                </c:pt>
                <c:pt idx="2503">
                  <c:v>5432.4</c:v>
                </c:pt>
                <c:pt idx="2504">
                  <c:v>4956.6100000000006</c:v>
                </c:pt>
                <c:pt idx="2505">
                  <c:v>4611.3900000000003</c:v>
                </c:pt>
                <c:pt idx="2506">
                  <c:v>1501.35</c:v>
                </c:pt>
                <c:pt idx="2507">
                  <c:v>2185.44</c:v>
                </c:pt>
                <c:pt idx="2508">
                  <c:v>2769.4500000000003</c:v>
                </c:pt>
                <c:pt idx="2509">
                  <c:v>3889.18</c:v>
                </c:pt>
                <c:pt idx="2510">
                  <c:v>3766.3500000000004</c:v>
                </c:pt>
                <c:pt idx="2511">
                  <c:v>3036.0499999999997</c:v>
                </c:pt>
                <c:pt idx="2512">
                  <c:v>3684.49</c:v>
                </c:pt>
                <c:pt idx="2513">
                  <c:v>3005.33</c:v>
                </c:pt>
                <c:pt idx="2514">
                  <c:v>4448.07</c:v>
                </c:pt>
                <c:pt idx="2515">
                  <c:v>3240.2000000000003</c:v>
                </c:pt>
                <c:pt idx="2516">
                  <c:v>1764.8500000000001</c:v>
                </c:pt>
                <c:pt idx="2517">
                  <c:v>3666.9399999999996</c:v>
                </c:pt>
                <c:pt idx="2518">
                  <c:v>3434.3799999999997</c:v>
                </c:pt>
                <c:pt idx="2519">
                  <c:v>4366.04</c:v>
                </c:pt>
                <c:pt idx="2520">
                  <c:v>3510.7400000000002</c:v>
                </c:pt>
                <c:pt idx="2521">
                  <c:v>2651.76</c:v>
                </c:pt>
                <c:pt idx="2522">
                  <c:v>2934.7599999999998</c:v>
                </c:pt>
                <c:pt idx="2523">
                  <c:v>3130.64</c:v>
                </c:pt>
                <c:pt idx="2524">
                  <c:v>7965.2799999999988</c:v>
                </c:pt>
                <c:pt idx="2525">
                  <c:v>4516.55</c:v>
                </c:pt>
                <c:pt idx="2526">
                  <c:v>3263.7000000000003</c:v>
                </c:pt>
                <c:pt idx="2527">
                  <c:v>3405.78</c:v>
                </c:pt>
                <c:pt idx="2528">
                  <c:v>4515.25</c:v>
                </c:pt>
                <c:pt idx="2529">
                  <c:v>2784</c:v>
                </c:pt>
                <c:pt idx="2530">
                  <c:v>2259.16</c:v>
                </c:pt>
                <c:pt idx="2531">
                  <c:v>4085.48</c:v>
                </c:pt>
                <c:pt idx="2532">
                  <c:v>4572.8899999999994</c:v>
                </c:pt>
                <c:pt idx="2533">
                  <c:v>5159.72</c:v>
                </c:pt>
                <c:pt idx="2534">
                  <c:v>3020.1</c:v>
                </c:pt>
                <c:pt idx="2535">
                  <c:v>4382.2</c:v>
                </c:pt>
                <c:pt idx="2536">
                  <c:v>1914.3899999999999</c:v>
                </c:pt>
                <c:pt idx="2537">
                  <c:v>5018.9800000000005</c:v>
                </c:pt>
                <c:pt idx="2538">
                  <c:v>3349.9900000000002</c:v>
                </c:pt>
                <c:pt idx="2539">
                  <c:v>4045.2000000000007</c:v>
                </c:pt>
                <c:pt idx="2540">
                  <c:v>3637.1699999999996</c:v>
                </c:pt>
                <c:pt idx="2541">
                  <c:v>2502.37</c:v>
                </c:pt>
                <c:pt idx="2542">
                  <c:v>4787.3500000000004</c:v>
                </c:pt>
                <c:pt idx="2543">
                  <c:v>5809.11</c:v>
                </c:pt>
                <c:pt idx="2544">
                  <c:v>4545.8</c:v>
                </c:pt>
                <c:pt idx="2545">
                  <c:v>5107.25</c:v>
                </c:pt>
                <c:pt idx="2546">
                  <c:v>2584.56</c:v>
                </c:pt>
                <c:pt idx="2547">
                  <c:v>4712.24</c:v>
                </c:pt>
                <c:pt idx="2548">
                  <c:v>3586.71</c:v>
                </c:pt>
                <c:pt idx="2549">
                  <c:v>3899.7800000000007</c:v>
                </c:pt>
                <c:pt idx="2550">
                  <c:v>4812.99</c:v>
                </c:pt>
                <c:pt idx="2551">
                  <c:v>7256.08</c:v>
                </c:pt>
                <c:pt idx="2552">
                  <c:v>2665.3</c:v>
                </c:pt>
                <c:pt idx="2553">
                  <c:v>2525.4300000000003</c:v>
                </c:pt>
                <c:pt idx="2554">
                  <c:v>2424.3399999999997</c:v>
                </c:pt>
                <c:pt idx="2555">
                  <c:v>2365.3600000000006</c:v>
                </c:pt>
                <c:pt idx="2556">
                  <c:v>2357.3500000000004</c:v>
                </c:pt>
                <c:pt idx="2557">
                  <c:v>4281.3200000000006</c:v>
                </c:pt>
                <c:pt idx="2558">
                  <c:v>2970.6000000000004</c:v>
                </c:pt>
                <c:pt idx="2559">
                  <c:v>2335.54</c:v>
                </c:pt>
                <c:pt idx="2560">
                  <c:v>4959.6399999999994</c:v>
                </c:pt>
                <c:pt idx="2561">
                  <c:v>3237.25</c:v>
                </c:pt>
                <c:pt idx="2562">
                  <c:v>3648.33</c:v>
                </c:pt>
                <c:pt idx="2563">
                  <c:v>4458.72</c:v>
                </c:pt>
                <c:pt idx="2564">
                  <c:v>5517.2100000000009</c:v>
                </c:pt>
                <c:pt idx="2565">
                  <c:v>3634.98</c:v>
                </c:pt>
                <c:pt idx="2566">
                  <c:v>3588.04</c:v>
                </c:pt>
                <c:pt idx="2567">
                  <c:v>2903.17</c:v>
                </c:pt>
                <c:pt idx="2568">
                  <c:v>3125.4399999999996</c:v>
                </c:pt>
                <c:pt idx="2569">
                  <c:v>4576.76</c:v>
                </c:pt>
                <c:pt idx="2570">
                  <c:v>3934.9900000000002</c:v>
                </c:pt>
                <c:pt idx="2571">
                  <c:v>2990.36</c:v>
                </c:pt>
                <c:pt idx="2572">
                  <c:v>5258.1200000000008</c:v>
                </c:pt>
                <c:pt idx="2573">
                  <c:v>7187.34</c:v>
                </c:pt>
                <c:pt idx="2574">
                  <c:v>3328.51</c:v>
                </c:pt>
                <c:pt idx="2575">
                  <c:v>3631.27</c:v>
                </c:pt>
                <c:pt idx="2576">
                  <c:v>5144.3600000000006</c:v>
                </c:pt>
                <c:pt idx="2577">
                  <c:v>5644.17</c:v>
                </c:pt>
                <c:pt idx="2578">
                  <c:v>3538.4199999999996</c:v>
                </c:pt>
                <c:pt idx="2579">
                  <c:v>2332.59</c:v>
                </c:pt>
                <c:pt idx="2580">
                  <c:v>1719.1599999999999</c:v>
                </c:pt>
                <c:pt idx="2581">
                  <c:v>2501.42</c:v>
                </c:pt>
                <c:pt idx="2582">
                  <c:v>3320.78</c:v>
                </c:pt>
                <c:pt idx="2583">
                  <c:v>4957.3</c:v>
                </c:pt>
                <c:pt idx="2584">
                  <c:v>2338.4499999999998</c:v>
                </c:pt>
                <c:pt idx="2585">
                  <c:v>3957.53</c:v>
                </c:pt>
                <c:pt idx="2586">
                  <c:v>5404.6399999999994</c:v>
                </c:pt>
                <c:pt idx="2587">
                  <c:v>4075.38</c:v>
                </c:pt>
                <c:pt idx="2588">
                  <c:v>4474.63</c:v>
                </c:pt>
                <c:pt idx="2589">
                  <c:v>4735.67</c:v>
                </c:pt>
                <c:pt idx="2590">
                  <c:v>1796.2899999999997</c:v>
                </c:pt>
                <c:pt idx="2591">
                  <c:v>4768.8499999999995</c:v>
                </c:pt>
                <c:pt idx="2592">
                  <c:v>5050.2599999999993</c:v>
                </c:pt>
                <c:pt idx="2593">
                  <c:v>6010.17</c:v>
                </c:pt>
                <c:pt idx="2594">
                  <c:v>4121.7800000000007</c:v>
                </c:pt>
                <c:pt idx="2595">
                  <c:v>4022.41</c:v>
                </c:pt>
                <c:pt idx="2596">
                  <c:v>3627.4799999999996</c:v>
                </c:pt>
                <c:pt idx="2597">
                  <c:v>3707.24</c:v>
                </c:pt>
                <c:pt idx="2598">
                  <c:v>4112.9799999999996</c:v>
                </c:pt>
                <c:pt idx="2599">
                  <c:v>3574.3100000000004</c:v>
                </c:pt>
                <c:pt idx="2600">
                  <c:v>4178.4500000000007</c:v>
                </c:pt>
                <c:pt idx="2601">
                  <c:v>4636.8</c:v>
                </c:pt>
                <c:pt idx="2602">
                  <c:v>5300.04</c:v>
                </c:pt>
                <c:pt idx="2603">
                  <c:v>5641.4700000000012</c:v>
                </c:pt>
                <c:pt idx="2604">
                  <c:v>5231.29</c:v>
                </c:pt>
                <c:pt idx="2605">
                  <c:v>2731.88</c:v>
                </c:pt>
                <c:pt idx="2606">
                  <c:v>1301.4299999999998</c:v>
                </c:pt>
                <c:pt idx="2607">
                  <c:v>5453.86</c:v>
                </c:pt>
                <c:pt idx="2608">
                  <c:v>5387.6500000000005</c:v>
                </c:pt>
                <c:pt idx="2609">
                  <c:v>5593.6</c:v>
                </c:pt>
                <c:pt idx="2610">
                  <c:v>3077.5600000000004</c:v>
                </c:pt>
                <c:pt idx="2611">
                  <c:v>3695.7299999999996</c:v>
                </c:pt>
                <c:pt idx="2612">
                  <c:v>4523.2299999999996</c:v>
                </c:pt>
                <c:pt idx="2613">
                  <c:v>5457.09</c:v>
                </c:pt>
                <c:pt idx="2614">
                  <c:v>2446.1999999999998</c:v>
                </c:pt>
                <c:pt idx="2615">
                  <c:v>2253.09</c:v>
                </c:pt>
                <c:pt idx="2616">
                  <c:v>3058.73</c:v>
                </c:pt>
                <c:pt idx="2617">
                  <c:v>5417.47</c:v>
                </c:pt>
                <c:pt idx="2618">
                  <c:v>3068.18</c:v>
                </c:pt>
                <c:pt idx="2619">
                  <c:v>7756.79</c:v>
                </c:pt>
                <c:pt idx="2620">
                  <c:v>5796.2099999999991</c:v>
                </c:pt>
                <c:pt idx="2621">
                  <c:v>6245.25</c:v>
                </c:pt>
                <c:pt idx="2622">
                  <c:v>2307.2500000000005</c:v>
                </c:pt>
                <c:pt idx="2623">
                  <c:v>1732.2599999999998</c:v>
                </c:pt>
                <c:pt idx="2624">
                  <c:v>3836.24</c:v>
                </c:pt>
                <c:pt idx="2625">
                  <c:v>3632.29</c:v>
                </c:pt>
                <c:pt idx="2626">
                  <c:v>1813.87</c:v>
                </c:pt>
                <c:pt idx="2627">
                  <c:v>3831.16</c:v>
                </c:pt>
                <c:pt idx="2628">
                  <c:v>4600.01</c:v>
                </c:pt>
                <c:pt idx="2629">
                  <c:v>4870.3499999999995</c:v>
                </c:pt>
                <c:pt idx="2630">
                  <c:v>4083.33</c:v>
                </c:pt>
                <c:pt idx="2631">
                  <c:v>2746.9300000000003</c:v>
                </c:pt>
                <c:pt idx="2632">
                  <c:v>3162.3700000000003</c:v>
                </c:pt>
                <c:pt idx="2633">
                  <c:v>1900.9299999999994</c:v>
                </c:pt>
                <c:pt idx="2634">
                  <c:v>3511.36</c:v>
                </c:pt>
                <c:pt idx="2635">
                  <c:v>6559.26</c:v>
                </c:pt>
                <c:pt idx="2636">
                  <c:v>3134.8</c:v>
                </c:pt>
                <c:pt idx="2637">
                  <c:v>3848.2200000000003</c:v>
                </c:pt>
                <c:pt idx="2638">
                  <c:v>3935.0799999999995</c:v>
                </c:pt>
                <c:pt idx="2639">
                  <c:v>2522.1800000000003</c:v>
                </c:pt>
                <c:pt idx="2640">
                  <c:v>3498.1099999999997</c:v>
                </c:pt>
                <c:pt idx="2641">
                  <c:v>4275</c:v>
                </c:pt>
                <c:pt idx="2642">
                  <c:v>4657.99</c:v>
                </c:pt>
                <c:pt idx="2643">
                  <c:v>1553.4599999999998</c:v>
                </c:pt>
                <c:pt idx="2644">
                  <c:v>2609.86</c:v>
                </c:pt>
                <c:pt idx="2645">
                  <c:v>6814.2199999999993</c:v>
                </c:pt>
                <c:pt idx="2646">
                  <c:v>3235.99</c:v>
                </c:pt>
                <c:pt idx="2647">
                  <c:v>3800.0299999999997</c:v>
                </c:pt>
                <c:pt idx="2648">
                  <c:v>2661.4300000000003</c:v>
                </c:pt>
                <c:pt idx="2649">
                  <c:v>4142.75</c:v>
                </c:pt>
                <c:pt idx="2650">
                  <c:v>3303.7099999999996</c:v>
                </c:pt>
                <c:pt idx="2651">
                  <c:v>3015.83</c:v>
                </c:pt>
                <c:pt idx="2652">
                  <c:v>3107.24</c:v>
                </c:pt>
                <c:pt idx="2653">
                  <c:v>4623.16</c:v>
                </c:pt>
                <c:pt idx="2654">
                  <c:v>3987.6499999999996</c:v>
                </c:pt>
                <c:pt idx="2655">
                  <c:v>3679.59</c:v>
                </c:pt>
                <c:pt idx="2656">
                  <c:v>3783.3</c:v>
                </c:pt>
                <c:pt idx="2657">
                  <c:v>1604.23</c:v>
                </c:pt>
                <c:pt idx="2658">
                  <c:v>6578.1499999999987</c:v>
                </c:pt>
                <c:pt idx="2659">
                  <c:v>6417.0599999999995</c:v>
                </c:pt>
                <c:pt idx="2660">
                  <c:v>3816.43</c:v>
                </c:pt>
                <c:pt idx="2661">
                  <c:v>3495.9199999999996</c:v>
                </c:pt>
                <c:pt idx="2662">
                  <c:v>4695.9399999999996</c:v>
                </c:pt>
                <c:pt idx="2663">
                  <c:v>3171.3899999999994</c:v>
                </c:pt>
                <c:pt idx="2664">
                  <c:v>6522.2799999999988</c:v>
                </c:pt>
                <c:pt idx="2665">
                  <c:v>3710.17</c:v>
                </c:pt>
                <c:pt idx="2666">
                  <c:v>4509.1100000000006</c:v>
                </c:pt>
                <c:pt idx="2667">
                  <c:v>5583.3300000000008</c:v>
                </c:pt>
                <c:pt idx="2668">
                  <c:v>5283.9100000000008</c:v>
                </c:pt>
                <c:pt idx="2669">
                  <c:v>3109.93</c:v>
                </c:pt>
                <c:pt idx="2670">
                  <c:v>5553.21</c:v>
                </c:pt>
                <c:pt idx="2671">
                  <c:v>3978.8899999999994</c:v>
                </c:pt>
                <c:pt idx="2672">
                  <c:v>4629.95</c:v>
                </c:pt>
                <c:pt idx="2673">
                  <c:v>5850.3400000000011</c:v>
                </c:pt>
                <c:pt idx="2674">
                  <c:v>3163.3900000000003</c:v>
                </c:pt>
                <c:pt idx="2675">
                  <c:v>5213.3500000000004</c:v>
                </c:pt>
                <c:pt idx="2676">
                  <c:v>4644.2299999999996</c:v>
                </c:pt>
                <c:pt idx="2677">
                  <c:v>1661.98</c:v>
                </c:pt>
                <c:pt idx="2678">
                  <c:v>2509.8000000000002</c:v>
                </c:pt>
                <c:pt idx="2679">
                  <c:v>3469.6</c:v>
                </c:pt>
                <c:pt idx="2680">
                  <c:v>3149.25</c:v>
                </c:pt>
                <c:pt idx="2681">
                  <c:v>3166.9299999999994</c:v>
                </c:pt>
                <c:pt idx="2682">
                  <c:v>2017.1799999999998</c:v>
                </c:pt>
                <c:pt idx="2683">
                  <c:v>5550.6200000000008</c:v>
                </c:pt>
                <c:pt idx="2684">
                  <c:v>6294.38</c:v>
                </c:pt>
                <c:pt idx="2685">
                  <c:v>4384.62</c:v>
                </c:pt>
                <c:pt idx="2686">
                  <c:v>2125.2199999999998</c:v>
                </c:pt>
                <c:pt idx="2687">
                  <c:v>2683.6699999999996</c:v>
                </c:pt>
                <c:pt idx="2688">
                  <c:v>1892.12</c:v>
                </c:pt>
                <c:pt idx="2689">
                  <c:v>1644.27</c:v>
                </c:pt>
                <c:pt idx="2690">
                  <c:v>2643.87</c:v>
                </c:pt>
                <c:pt idx="2691">
                  <c:v>6366.75</c:v>
                </c:pt>
                <c:pt idx="2692">
                  <c:v>2584.6900000000005</c:v>
                </c:pt>
                <c:pt idx="2693">
                  <c:v>3193.2300000000005</c:v>
                </c:pt>
                <c:pt idx="2694">
                  <c:v>4500.3</c:v>
                </c:pt>
                <c:pt idx="2695">
                  <c:v>2943.7799999999997</c:v>
                </c:pt>
                <c:pt idx="2696">
                  <c:v>2713.38</c:v>
                </c:pt>
                <c:pt idx="2697">
                  <c:v>6183.3099999999995</c:v>
                </c:pt>
                <c:pt idx="2698">
                  <c:v>5049.1399999999994</c:v>
                </c:pt>
                <c:pt idx="2699">
                  <c:v>2410.92</c:v>
                </c:pt>
                <c:pt idx="2700">
                  <c:v>3373.78</c:v>
                </c:pt>
                <c:pt idx="2701">
                  <c:v>4781.58</c:v>
                </c:pt>
                <c:pt idx="2702">
                  <c:v>3672.1499999999996</c:v>
                </c:pt>
                <c:pt idx="2703">
                  <c:v>2487.23</c:v>
                </c:pt>
                <c:pt idx="2704">
                  <c:v>2859.96</c:v>
                </c:pt>
                <c:pt idx="2705">
                  <c:v>3686.72</c:v>
                </c:pt>
                <c:pt idx="2706">
                  <c:v>5916.21</c:v>
                </c:pt>
                <c:pt idx="2707">
                  <c:v>4179.1100000000006</c:v>
                </c:pt>
                <c:pt idx="2708">
                  <c:v>7491.11</c:v>
                </c:pt>
                <c:pt idx="2709">
                  <c:v>3983.97</c:v>
                </c:pt>
                <c:pt idx="2710">
                  <c:v>2841.2599999999998</c:v>
                </c:pt>
                <c:pt idx="2711">
                  <c:v>1696.3900000000003</c:v>
                </c:pt>
                <c:pt idx="2712">
                  <c:v>4067.6400000000003</c:v>
                </c:pt>
                <c:pt idx="2713">
                  <c:v>2243.1000000000004</c:v>
                </c:pt>
                <c:pt idx="2714">
                  <c:v>5155.63</c:v>
                </c:pt>
                <c:pt idx="2715">
                  <c:v>4539.9500000000007</c:v>
                </c:pt>
                <c:pt idx="2716">
                  <c:v>2163.59</c:v>
                </c:pt>
                <c:pt idx="2717">
                  <c:v>1939.7599999999998</c:v>
                </c:pt>
                <c:pt idx="2718">
                  <c:v>2929.0099999999998</c:v>
                </c:pt>
                <c:pt idx="2719">
                  <c:v>5655.8700000000008</c:v>
                </c:pt>
                <c:pt idx="2720">
                  <c:v>2991.0099999999998</c:v>
                </c:pt>
                <c:pt idx="2721">
                  <c:v>7247.329999999999</c:v>
                </c:pt>
                <c:pt idx="2722">
                  <c:v>4805.0200000000004</c:v>
                </c:pt>
                <c:pt idx="2723">
                  <c:v>5814.4500000000007</c:v>
                </c:pt>
                <c:pt idx="2724">
                  <c:v>3569.02</c:v>
                </c:pt>
                <c:pt idx="2725">
                  <c:v>3919.85</c:v>
                </c:pt>
                <c:pt idx="2726">
                  <c:v>3770.63</c:v>
                </c:pt>
                <c:pt idx="2727">
                  <c:v>2574.5</c:v>
                </c:pt>
                <c:pt idx="2728">
                  <c:v>2001.9099999999999</c:v>
                </c:pt>
                <c:pt idx="2729">
                  <c:v>4363.99</c:v>
                </c:pt>
                <c:pt idx="2730">
                  <c:v>741.12999999999965</c:v>
                </c:pt>
                <c:pt idx="2731">
                  <c:v>2269.9299999999998</c:v>
                </c:pt>
                <c:pt idx="2732">
                  <c:v>6133.65</c:v>
                </c:pt>
                <c:pt idx="2733">
                  <c:v>5058.9000000000005</c:v>
                </c:pt>
                <c:pt idx="2734">
                  <c:v>3936.4400000000005</c:v>
                </c:pt>
                <c:pt idx="2735">
                  <c:v>4892.17</c:v>
                </c:pt>
                <c:pt idx="2736">
                  <c:v>2464.61</c:v>
                </c:pt>
                <c:pt idx="2737">
                  <c:v>2986.9599999999991</c:v>
                </c:pt>
                <c:pt idx="2738">
                  <c:v>3582.6899999999996</c:v>
                </c:pt>
                <c:pt idx="2739">
                  <c:v>2820.79</c:v>
                </c:pt>
                <c:pt idx="2740">
                  <c:v>3962.0600000000004</c:v>
                </c:pt>
                <c:pt idx="2741">
                  <c:v>2839.35</c:v>
                </c:pt>
                <c:pt idx="2742">
                  <c:v>2608.46</c:v>
                </c:pt>
                <c:pt idx="2743">
                  <c:v>4447.21</c:v>
                </c:pt>
                <c:pt idx="2744">
                  <c:v>4078.8199999999997</c:v>
                </c:pt>
                <c:pt idx="2745">
                  <c:v>3395.35</c:v>
                </c:pt>
                <c:pt idx="2746">
                  <c:v>2586.85</c:v>
                </c:pt>
                <c:pt idx="2747">
                  <c:v>3009.2999999999997</c:v>
                </c:pt>
                <c:pt idx="2748">
                  <c:v>5772.78</c:v>
                </c:pt>
                <c:pt idx="2749">
                  <c:v>1653.0199999999998</c:v>
                </c:pt>
                <c:pt idx="2750">
                  <c:v>3302.8199999999997</c:v>
                </c:pt>
                <c:pt idx="2751">
                  <c:v>4233.2</c:v>
                </c:pt>
                <c:pt idx="2752">
                  <c:v>1770.3599999999997</c:v>
                </c:pt>
                <c:pt idx="2753">
                  <c:v>2438.4499999999998</c:v>
                </c:pt>
                <c:pt idx="2754">
                  <c:v>5924.5499999999993</c:v>
                </c:pt>
                <c:pt idx="2755">
                  <c:v>3847.65</c:v>
                </c:pt>
                <c:pt idx="2756">
                  <c:v>4955.25</c:v>
                </c:pt>
                <c:pt idx="2757">
                  <c:v>3362.8099999999995</c:v>
                </c:pt>
                <c:pt idx="2758">
                  <c:v>5159.84</c:v>
                </c:pt>
                <c:pt idx="2759">
                  <c:v>3689.35</c:v>
                </c:pt>
                <c:pt idx="2760">
                  <c:v>5561.08</c:v>
                </c:pt>
                <c:pt idx="2761">
                  <c:v>5783.66</c:v>
                </c:pt>
                <c:pt idx="2762">
                  <c:v>4855.3999999999996</c:v>
                </c:pt>
                <c:pt idx="2763">
                  <c:v>3220.86</c:v>
                </c:pt>
                <c:pt idx="2764">
                  <c:v>3501.37</c:v>
                </c:pt>
                <c:pt idx="2765">
                  <c:v>4979.9399999999996</c:v>
                </c:pt>
                <c:pt idx="2766">
                  <c:v>2868.16</c:v>
                </c:pt>
                <c:pt idx="2767">
                  <c:v>5242.4100000000008</c:v>
                </c:pt>
                <c:pt idx="2768">
                  <c:v>4911.2099999999991</c:v>
                </c:pt>
                <c:pt idx="2769">
                  <c:v>3135.87</c:v>
                </c:pt>
                <c:pt idx="2770">
                  <c:v>2447.54</c:v>
                </c:pt>
                <c:pt idx="2771">
                  <c:v>3543.2</c:v>
                </c:pt>
                <c:pt idx="2772">
                  <c:v>4888.0200000000004</c:v>
                </c:pt>
                <c:pt idx="2773">
                  <c:v>5665.4100000000008</c:v>
                </c:pt>
                <c:pt idx="2774">
                  <c:v>4197.4399999999996</c:v>
                </c:pt>
                <c:pt idx="2775">
                  <c:v>2348.66</c:v>
                </c:pt>
                <c:pt idx="2776">
                  <c:v>3737.9999999999995</c:v>
                </c:pt>
                <c:pt idx="2777">
                  <c:v>4369.0200000000004</c:v>
                </c:pt>
                <c:pt idx="2778">
                  <c:v>6287.2900000000009</c:v>
                </c:pt>
                <c:pt idx="2779">
                  <c:v>3889.3900000000003</c:v>
                </c:pt>
                <c:pt idx="2780">
                  <c:v>2335.6900000000005</c:v>
                </c:pt>
                <c:pt idx="2781">
                  <c:v>3635.04</c:v>
                </c:pt>
                <c:pt idx="2782">
                  <c:v>3200.1500000000005</c:v>
                </c:pt>
                <c:pt idx="2783">
                  <c:v>2357.8000000000002</c:v>
                </c:pt>
                <c:pt idx="2784">
                  <c:v>2781.36</c:v>
                </c:pt>
                <c:pt idx="2785">
                  <c:v>4455.4900000000007</c:v>
                </c:pt>
                <c:pt idx="2786">
                  <c:v>3931.7700000000004</c:v>
                </c:pt>
                <c:pt idx="2787">
                  <c:v>2598.13</c:v>
                </c:pt>
                <c:pt idx="2788">
                  <c:v>6196.16</c:v>
                </c:pt>
                <c:pt idx="2789">
                  <c:v>4534.2400000000007</c:v>
                </c:pt>
                <c:pt idx="2790">
                  <c:v>5445.46</c:v>
                </c:pt>
                <c:pt idx="2791">
                  <c:v>3807.6400000000003</c:v>
                </c:pt>
                <c:pt idx="2792">
                  <c:v>3355.11</c:v>
                </c:pt>
                <c:pt idx="2793">
                  <c:v>3652.2599999999998</c:v>
                </c:pt>
                <c:pt idx="2794">
                  <c:v>5110.170000000001</c:v>
                </c:pt>
                <c:pt idx="2795">
                  <c:v>7692.39</c:v>
                </c:pt>
                <c:pt idx="2796">
                  <c:v>2481.1899999999996</c:v>
                </c:pt>
                <c:pt idx="2797">
                  <c:v>5363.2999999999993</c:v>
                </c:pt>
                <c:pt idx="2798">
                  <c:v>2292.0499999999997</c:v>
                </c:pt>
                <c:pt idx="2799">
                  <c:v>5722.38</c:v>
                </c:pt>
                <c:pt idx="2800">
                  <c:v>3977.8100000000004</c:v>
                </c:pt>
                <c:pt idx="2801">
                  <c:v>2714.7599999999998</c:v>
                </c:pt>
                <c:pt idx="2802">
                  <c:v>4290.7700000000004</c:v>
                </c:pt>
                <c:pt idx="2803">
                  <c:v>3584.83</c:v>
                </c:pt>
                <c:pt idx="2804">
                  <c:v>4809.9500000000007</c:v>
                </c:pt>
                <c:pt idx="2805">
                  <c:v>1676.4299999999998</c:v>
                </c:pt>
                <c:pt idx="2806">
                  <c:v>3751.75</c:v>
                </c:pt>
                <c:pt idx="2807">
                  <c:v>5025.6399999999994</c:v>
                </c:pt>
                <c:pt idx="2808">
                  <c:v>4050.1100000000006</c:v>
                </c:pt>
                <c:pt idx="2809">
                  <c:v>3500.4400000000005</c:v>
                </c:pt>
                <c:pt idx="2810">
                  <c:v>1981.2999999999997</c:v>
                </c:pt>
                <c:pt idx="2811">
                  <c:v>2245.4299999999998</c:v>
                </c:pt>
                <c:pt idx="2812">
                  <c:v>4445.37</c:v>
                </c:pt>
                <c:pt idx="2813">
                  <c:v>3507.13</c:v>
                </c:pt>
                <c:pt idx="2814">
                  <c:v>4278.6000000000004</c:v>
                </c:pt>
                <c:pt idx="2815">
                  <c:v>3749.56</c:v>
                </c:pt>
                <c:pt idx="2816">
                  <c:v>6260.02</c:v>
                </c:pt>
                <c:pt idx="2817">
                  <c:v>2431.6000000000004</c:v>
                </c:pt>
                <c:pt idx="2818">
                  <c:v>5678.4000000000005</c:v>
                </c:pt>
                <c:pt idx="2819">
                  <c:v>4659</c:v>
                </c:pt>
                <c:pt idx="2820">
                  <c:v>4618.1100000000006</c:v>
                </c:pt>
                <c:pt idx="2821">
                  <c:v>4581.4599999999991</c:v>
                </c:pt>
                <c:pt idx="2822">
                  <c:v>2164.08</c:v>
                </c:pt>
                <c:pt idx="2823">
                  <c:v>3489.96</c:v>
                </c:pt>
                <c:pt idx="2824">
                  <c:v>5073.2699999999995</c:v>
                </c:pt>
                <c:pt idx="2825">
                  <c:v>4706.8599999999997</c:v>
                </c:pt>
                <c:pt idx="2826">
                  <c:v>2952.01</c:v>
                </c:pt>
                <c:pt idx="2827">
                  <c:v>7727.17</c:v>
                </c:pt>
                <c:pt idx="2828">
                  <c:v>5070.24</c:v>
                </c:pt>
                <c:pt idx="2829">
                  <c:v>5907.35</c:v>
                </c:pt>
                <c:pt idx="2830">
                  <c:v>2892.7599999999998</c:v>
                </c:pt>
                <c:pt idx="2831">
                  <c:v>4889.1100000000006</c:v>
                </c:pt>
                <c:pt idx="2832">
                  <c:v>2315.9699999999998</c:v>
                </c:pt>
                <c:pt idx="2833">
                  <c:v>4014.42</c:v>
                </c:pt>
                <c:pt idx="2834">
                  <c:v>4776.1000000000004</c:v>
                </c:pt>
                <c:pt idx="2835">
                  <c:v>3225.92</c:v>
                </c:pt>
                <c:pt idx="2836">
                  <c:v>2838.72</c:v>
                </c:pt>
                <c:pt idx="2837">
                  <c:v>3818.9700000000007</c:v>
                </c:pt>
                <c:pt idx="2838">
                  <c:v>3502.8599999999997</c:v>
                </c:pt>
                <c:pt idx="2839">
                  <c:v>2786.56</c:v>
                </c:pt>
                <c:pt idx="2840">
                  <c:v>5247.44</c:v>
                </c:pt>
                <c:pt idx="2841">
                  <c:v>3564.2699999999995</c:v>
                </c:pt>
                <c:pt idx="2842">
                  <c:v>4883.1000000000004</c:v>
                </c:pt>
                <c:pt idx="2843">
                  <c:v>3553.2799999999997</c:v>
                </c:pt>
                <c:pt idx="2844">
                  <c:v>5392.8899999999994</c:v>
                </c:pt>
                <c:pt idx="2845">
                  <c:v>7516.02</c:v>
                </c:pt>
                <c:pt idx="2846">
                  <c:v>2798.72</c:v>
                </c:pt>
                <c:pt idx="2847">
                  <c:v>4899.5999999999995</c:v>
                </c:pt>
                <c:pt idx="2848">
                  <c:v>1978.0099999999998</c:v>
                </c:pt>
                <c:pt idx="2849">
                  <c:v>6305.6</c:v>
                </c:pt>
                <c:pt idx="2850">
                  <c:v>4422.26</c:v>
                </c:pt>
                <c:pt idx="2851">
                  <c:v>6639.85</c:v>
                </c:pt>
                <c:pt idx="2852">
                  <c:v>6710.06</c:v>
                </c:pt>
                <c:pt idx="2853">
                  <c:v>2294.4299999999994</c:v>
                </c:pt>
                <c:pt idx="2854">
                  <c:v>4272.97</c:v>
                </c:pt>
                <c:pt idx="2855">
                  <c:v>5180.2599999999993</c:v>
                </c:pt>
                <c:pt idx="2856">
                  <c:v>4687.5300000000007</c:v>
                </c:pt>
                <c:pt idx="2857">
                  <c:v>5048.2599999999993</c:v>
                </c:pt>
                <c:pt idx="2858">
                  <c:v>4560.5599999999995</c:v>
                </c:pt>
                <c:pt idx="2859">
                  <c:v>1800.12</c:v>
                </c:pt>
                <c:pt idx="2860">
                  <c:v>4698.5999999999995</c:v>
                </c:pt>
                <c:pt idx="2861">
                  <c:v>3191.12</c:v>
                </c:pt>
                <c:pt idx="2862">
                  <c:v>2368.44</c:v>
                </c:pt>
                <c:pt idx="2863">
                  <c:v>2213.9299999999998</c:v>
                </c:pt>
                <c:pt idx="2864">
                  <c:v>3406.16</c:v>
                </c:pt>
                <c:pt idx="2865">
                  <c:v>4053.6800000000003</c:v>
                </c:pt>
                <c:pt idx="2866">
                  <c:v>3879.1400000000003</c:v>
                </c:pt>
                <c:pt idx="2867">
                  <c:v>5025.4400000000005</c:v>
                </c:pt>
                <c:pt idx="2868">
                  <c:v>6295.52</c:v>
                </c:pt>
                <c:pt idx="2869">
                  <c:v>4516.1399999999994</c:v>
                </c:pt>
                <c:pt idx="2870">
                  <c:v>2447.0499999999997</c:v>
                </c:pt>
                <c:pt idx="2871">
                  <c:v>5167.2299999999996</c:v>
                </c:pt>
                <c:pt idx="2872">
                  <c:v>4046.13</c:v>
                </c:pt>
                <c:pt idx="2873">
                  <c:v>1339.2700000000002</c:v>
                </c:pt>
                <c:pt idx="2874">
                  <c:v>4148.57</c:v>
                </c:pt>
                <c:pt idx="2875">
                  <c:v>2037.32</c:v>
                </c:pt>
                <c:pt idx="2876">
                  <c:v>3118.9800000000005</c:v>
                </c:pt>
                <c:pt idx="2877">
                  <c:v>2235.3000000000002</c:v>
                </c:pt>
                <c:pt idx="2878">
                  <c:v>4988.3099999999995</c:v>
                </c:pt>
                <c:pt idx="2879">
                  <c:v>2231.46</c:v>
                </c:pt>
                <c:pt idx="2880">
                  <c:v>5441.22</c:v>
                </c:pt>
                <c:pt idx="2881">
                  <c:v>5521.4099999999989</c:v>
                </c:pt>
                <c:pt idx="2882">
                  <c:v>6456.51</c:v>
                </c:pt>
                <c:pt idx="2883">
                  <c:v>2178.7099999999996</c:v>
                </c:pt>
                <c:pt idx="2884">
                  <c:v>4753.51</c:v>
                </c:pt>
                <c:pt idx="2885">
                  <c:v>2216.9699999999998</c:v>
                </c:pt>
                <c:pt idx="2886">
                  <c:v>5075.6099999999997</c:v>
                </c:pt>
                <c:pt idx="2887">
                  <c:v>2120.42</c:v>
                </c:pt>
                <c:pt idx="2888">
                  <c:v>4113.04</c:v>
                </c:pt>
                <c:pt idx="2889">
                  <c:v>5196.33</c:v>
                </c:pt>
                <c:pt idx="2890">
                  <c:v>3067.5799999999995</c:v>
                </c:pt>
                <c:pt idx="2891">
                  <c:v>1796.6499999999996</c:v>
                </c:pt>
                <c:pt idx="2892">
                  <c:v>10787.599999999997</c:v>
                </c:pt>
                <c:pt idx="2893">
                  <c:v>3961.3999999999996</c:v>
                </c:pt>
                <c:pt idx="2894">
                  <c:v>7812.17</c:v>
                </c:pt>
                <c:pt idx="2895">
                  <c:v>3669.8999999999996</c:v>
                </c:pt>
                <c:pt idx="2896">
                  <c:v>4273.54</c:v>
                </c:pt>
                <c:pt idx="2897">
                  <c:v>4645.8399999999992</c:v>
                </c:pt>
                <c:pt idx="2898">
                  <c:v>3037.58</c:v>
                </c:pt>
                <c:pt idx="2899">
                  <c:v>2724.5199999999995</c:v>
                </c:pt>
                <c:pt idx="2900">
                  <c:v>3855.9300000000003</c:v>
                </c:pt>
                <c:pt idx="2901">
                  <c:v>3968.52</c:v>
                </c:pt>
                <c:pt idx="2902">
                  <c:v>3479.18</c:v>
                </c:pt>
                <c:pt idx="2903">
                  <c:v>8624.7200000000012</c:v>
                </c:pt>
                <c:pt idx="2904">
                  <c:v>6918.8899999999994</c:v>
                </c:pt>
                <c:pt idx="2905">
                  <c:v>4521.3500000000004</c:v>
                </c:pt>
                <c:pt idx="2906">
                  <c:v>3225</c:v>
                </c:pt>
                <c:pt idx="2907">
                  <c:v>2944.0899999999997</c:v>
                </c:pt>
                <c:pt idx="2908">
                  <c:v>3461.650000000001</c:v>
                </c:pt>
                <c:pt idx="2909">
                  <c:v>3512.0299999999997</c:v>
                </c:pt>
                <c:pt idx="2910">
                  <c:v>8499.5899999999983</c:v>
                </c:pt>
                <c:pt idx="2911">
                  <c:v>4834.08</c:v>
                </c:pt>
                <c:pt idx="2912">
                  <c:v>4115.3599999999997</c:v>
                </c:pt>
                <c:pt idx="2913">
                  <c:v>4244.32</c:v>
                </c:pt>
                <c:pt idx="2914">
                  <c:v>3302.0499999999997</c:v>
                </c:pt>
                <c:pt idx="2915">
                  <c:v>2781.56</c:v>
                </c:pt>
                <c:pt idx="2916">
                  <c:v>2511.7500000000005</c:v>
                </c:pt>
                <c:pt idx="2917">
                  <c:v>3832.92</c:v>
                </c:pt>
                <c:pt idx="2918">
                  <c:v>4965.68</c:v>
                </c:pt>
                <c:pt idx="2919">
                  <c:v>3652.88</c:v>
                </c:pt>
                <c:pt idx="2920">
                  <c:v>4666.6400000000003</c:v>
                </c:pt>
                <c:pt idx="2921">
                  <c:v>5652.16</c:v>
                </c:pt>
                <c:pt idx="2922">
                  <c:v>5084.42</c:v>
                </c:pt>
                <c:pt idx="2923">
                  <c:v>3770.3599999999997</c:v>
                </c:pt>
                <c:pt idx="2924">
                  <c:v>4098.59</c:v>
                </c:pt>
                <c:pt idx="2925">
                  <c:v>5035.8000000000011</c:v>
                </c:pt>
                <c:pt idx="2926">
                  <c:v>4810.5</c:v>
                </c:pt>
                <c:pt idx="2927">
                  <c:v>6493.8</c:v>
                </c:pt>
                <c:pt idx="2928">
                  <c:v>4578.8999999999996</c:v>
                </c:pt>
                <c:pt idx="2929">
                  <c:v>2147.3000000000002</c:v>
                </c:pt>
                <c:pt idx="2930">
                  <c:v>5739.5699999999988</c:v>
                </c:pt>
                <c:pt idx="2931">
                  <c:v>5387.4699999999993</c:v>
                </c:pt>
                <c:pt idx="2932">
                  <c:v>3914.7</c:v>
                </c:pt>
                <c:pt idx="2933">
                  <c:v>2248.1699999999996</c:v>
                </c:pt>
                <c:pt idx="2934">
                  <c:v>4328.4699999999993</c:v>
                </c:pt>
                <c:pt idx="2935">
                  <c:v>3553.7400000000002</c:v>
                </c:pt>
                <c:pt idx="2936">
                  <c:v>4675.1900000000005</c:v>
                </c:pt>
                <c:pt idx="2937">
                  <c:v>4514.84</c:v>
                </c:pt>
                <c:pt idx="2938">
                  <c:v>3479.2199999999993</c:v>
                </c:pt>
                <c:pt idx="2939">
                  <c:v>3660.48</c:v>
                </c:pt>
                <c:pt idx="2940">
                  <c:v>4822.3900000000003</c:v>
                </c:pt>
                <c:pt idx="2941">
                  <c:v>3939.1699999999996</c:v>
                </c:pt>
                <c:pt idx="2942">
                  <c:v>6006.4</c:v>
                </c:pt>
                <c:pt idx="2943">
                  <c:v>5347.87</c:v>
                </c:pt>
                <c:pt idx="2944">
                  <c:v>2438.2599999999998</c:v>
                </c:pt>
                <c:pt idx="2945">
                  <c:v>3743.8</c:v>
                </c:pt>
                <c:pt idx="2946">
                  <c:v>2487.67</c:v>
                </c:pt>
                <c:pt idx="2947">
                  <c:v>5576.17</c:v>
                </c:pt>
                <c:pt idx="2948">
                  <c:v>2341.58</c:v>
                </c:pt>
                <c:pt idx="2949">
                  <c:v>5263.130000000001</c:v>
                </c:pt>
                <c:pt idx="2950">
                  <c:v>4543.18</c:v>
                </c:pt>
                <c:pt idx="2951">
                  <c:v>4253.7700000000004</c:v>
                </c:pt>
                <c:pt idx="2952">
                  <c:v>6401.83</c:v>
                </c:pt>
                <c:pt idx="2953">
                  <c:v>5474.0199999999995</c:v>
                </c:pt>
                <c:pt idx="2954">
                  <c:v>4700.1499999999996</c:v>
                </c:pt>
                <c:pt idx="2955">
                  <c:v>5253.88</c:v>
                </c:pt>
                <c:pt idx="2956">
                  <c:v>4042.6899999999996</c:v>
                </c:pt>
                <c:pt idx="2957">
                  <c:v>1765.3200000000002</c:v>
                </c:pt>
                <c:pt idx="2958">
                  <c:v>4766.8200000000006</c:v>
                </c:pt>
                <c:pt idx="2959">
                  <c:v>6260.31</c:v>
                </c:pt>
                <c:pt idx="2960">
                  <c:v>6198.41</c:v>
                </c:pt>
                <c:pt idx="2961">
                  <c:v>6291.68</c:v>
                </c:pt>
                <c:pt idx="2962">
                  <c:v>3346.58</c:v>
                </c:pt>
                <c:pt idx="2963">
                  <c:v>3905.4199999999992</c:v>
                </c:pt>
                <c:pt idx="2964">
                  <c:v>4651.2599999999993</c:v>
                </c:pt>
                <c:pt idx="2965">
                  <c:v>3121.7000000000007</c:v>
                </c:pt>
                <c:pt idx="2966">
                  <c:v>3263.4</c:v>
                </c:pt>
                <c:pt idx="2967">
                  <c:v>3914.4999999999995</c:v>
                </c:pt>
                <c:pt idx="2968">
                  <c:v>4473.32</c:v>
                </c:pt>
                <c:pt idx="2969">
                  <c:v>4008.76</c:v>
                </c:pt>
                <c:pt idx="2970">
                  <c:v>4952.2299999999996</c:v>
                </c:pt>
                <c:pt idx="2971">
                  <c:v>5612.8400000000011</c:v>
                </c:pt>
                <c:pt idx="2972">
                  <c:v>2688.57</c:v>
                </c:pt>
                <c:pt idx="2973">
                  <c:v>6854.59</c:v>
                </c:pt>
                <c:pt idx="2974">
                  <c:v>4797.1299999999992</c:v>
                </c:pt>
                <c:pt idx="2975">
                  <c:v>5205.75</c:v>
                </c:pt>
                <c:pt idx="2976">
                  <c:v>5804.2800000000007</c:v>
                </c:pt>
                <c:pt idx="2977">
                  <c:v>2702.5</c:v>
                </c:pt>
                <c:pt idx="2978">
                  <c:v>4737.6799999999994</c:v>
                </c:pt>
                <c:pt idx="2979">
                  <c:v>5972.6200000000008</c:v>
                </c:pt>
                <c:pt idx="2980">
                  <c:v>4958.1000000000004</c:v>
                </c:pt>
                <c:pt idx="2981">
                  <c:v>6854.85</c:v>
                </c:pt>
                <c:pt idx="2982">
                  <c:v>2232.7799999999997</c:v>
                </c:pt>
                <c:pt idx="2983">
                  <c:v>3423.2000000000003</c:v>
                </c:pt>
                <c:pt idx="2984">
                  <c:v>3812.53</c:v>
                </c:pt>
                <c:pt idx="2985">
                  <c:v>3216.4900000000002</c:v>
                </c:pt>
                <c:pt idx="2986">
                  <c:v>2385.4199999999996</c:v>
                </c:pt>
                <c:pt idx="2987">
                  <c:v>4420.4500000000007</c:v>
                </c:pt>
                <c:pt idx="2988">
                  <c:v>4558.42</c:v>
                </c:pt>
                <c:pt idx="2989">
                  <c:v>5690.4500000000007</c:v>
                </c:pt>
                <c:pt idx="2990">
                  <c:v>6490.3</c:v>
                </c:pt>
                <c:pt idx="2991">
                  <c:v>4631.38</c:v>
                </c:pt>
                <c:pt idx="2992">
                  <c:v>4582.12</c:v>
                </c:pt>
                <c:pt idx="2993">
                  <c:v>4240.08</c:v>
                </c:pt>
                <c:pt idx="2994">
                  <c:v>1943.5099999999998</c:v>
                </c:pt>
                <c:pt idx="2995">
                  <c:v>2569.9399999999996</c:v>
                </c:pt>
                <c:pt idx="2996">
                  <c:v>5598.91</c:v>
                </c:pt>
                <c:pt idx="2997">
                  <c:v>4919.5499999999993</c:v>
                </c:pt>
                <c:pt idx="2998">
                  <c:v>5178.5599999999995</c:v>
                </c:pt>
                <c:pt idx="2999">
                  <c:v>3924.9800000000005</c:v>
                </c:pt>
                <c:pt idx="3000">
                  <c:v>2415.1600000000008</c:v>
                </c:pt>
                <c:pt idx="3001">
                  <c:v>3092.6200000000003</c:v>
                </c:pt>
                <c:pt idx="3002">
                  <c:v>3088.9199999999996</c:v>
                </c:pt>
                <c:pt idx="3003">
                  <c:v>6591</c:v>
                </c:pt>
                <c:pt idx="3004">
                  <c:v>4054.59</c:v>
                </c:pt>
                <c:pt idx="3005">
                  <c:v>4905.5300000000007</c:v>
                </c:pt>
                <c:pt idx="3006">
                  <c:v>3819.8100000000004</c:v>
                </c:pt>
                <c:pt idx="3007">
                  <c:v>4232.8500000000004</c:v>
                </c:pt>
                <c:pt idx="3008">
                  <c:v>5460.14</c:v>
                </c:pt>
                <c:pt idx="3009">
                  <c:v>3420.1299999999997</c:v>
                </c:pt>
                <c:pt idx="3010">
                  <c:v>2693.0400000000004</c:v>
                </c:pt>
                <c:pt idx="3011">
                  <c:v>2497.7199999999998</c:v>
                </c:pt>
                <c:pt idx="3012">
                  <c:v>5043.07</c:v>
                </c:pt>
                <c:pt idx="3013">
                  <c:v>4113.7800000000007</c:v>
                </c:pt>
                <c:pt idx="3014">
                  <c:v>4610.5999999999995</c:v>
                </c:pt>
                <c:pt idx="3015">
                  <c:v>4153.82</c:v>
                </c:pt>
                <c:pt idx="3016">
                  <c:v>4518.2700000000004</c:v>
                </c:pt>
                <c:pt idx="3017">
                  <c:v>5572.1100000000006</c:v>
                </c:pt>
                <c:pt idx="3018">
                  <c:v>4772.5600000000004</c:v>
                </c:pt>
                <c:pt idx="3019">
                  <c:v>3957.41</c:v>
                </c:pt>
                <c:pt idx="3020">
                  <c:v>4022.79</c:v>
                </c:pt>
                <c:pt idx="3021">
                  <c:v>3564.73</c:v>
                </c:pt>
                <c:pt idx="3022">
                  <c:v>3872.2300000000005</c:v>
                </c:pt>
                <c:pt idx="3023">
                  <c:v>4306.13</c:v>
                </c:pt>
                <c:pt idx="3024">
                  <c:v>3034.9700000000003</c:v>
                </c:pt>
                <c:pt idx="3025">
                  <c:v>6871.54</c:v>
                </c:pt>
                <c:pt idx="3026">
                  <c:v>5400.8799999999992</c:v>
                </c:pt>
                <c:pt idx="3027">
                  <c:v>5040.88</c:v>
                </c:pt>
                <c:pt idx="3028">
                  <c:v>3035.96</c:v>
                </c:pt>
                <c:pt idx="3029">
                  <c:v>4144.8599999999997</c:v>
                </c:pt>
                <c:pt idx="3030">
                  <c:v>4916.6399999999994</c:v>
                </c:pt>
                <c:pt idx="3031">
                  <c:v>2725.7599999999993</c:v>
                </c:pt>
                <c:pt idx="3032">
                  <c:v>6856.0900000000011</c:v>
                </c:pt>
                <c:pt idx="3033">
                  <c:v>1234.1300000000001</c:v>
                </c:pt>
                <c:pt idx="3034">
                  <c:v>4886.130000000001</c:v>
                </c:pt>
                <c:pt idx="3035">
                  <c:v>3167.8900000000003</c:v>
                </c:pt>
                <c:pt idx="3036">
                  <c:v>2059.0500000000002</c:v>
                </c:pt>
                <c:pt idx="3037">
                  <c:v>5310.3000000000011</c:v>
                </c:pt>
                <c:pt idx="3038">
                  <c:v>2529.2999999999997</c:v>
                </c:pt>
                <c:pt idx="3039">
                  <c:v>5673.6399999999994</c:v>
                </c:pt>
                <c:pt idx="3040">
                  <c:v>6329.52</c:v>
                </c:pt>
                <c:pt idx="3041">
                  <c:v>4083.36</c:v>
                </c:pt>
                <c:pt idx="3042">
                  <c:v>4121.17</c:v>
                </c:pt>
                <c:pt idx="3043">
                  <c:v>7666.65</c:v>
                </c:pt>
                <c:pt idx="3044">
                  <c:v>2096.27</c:v>
                </c:pt>
                <c:pt idx="3045">
                  <c:v>4304.2199999999993</c:v>
                </c:pt>
                <c:pt idx="3046">
                  <c:v>4605.4000000000005</c:v>
                </c:pt>
                <c:pt idx="3047">
                  <c:v>8252.6899999999987</c:v>
                </c:pt>
                <c:pt idx="3048">
                  <c:v>3802.5499999999993</c:v>
                </c:pt>
                <c:pt idx="3049">
                  <c:v>6400</c:v>
                </c:pt>
                <c:pt idx="3050">
                  <c:v>4821.8999999999996</c:v>
                </c:pt>
                <c:pt idx="3051">
                  <c:v>6881.0800000000017</c:v>
                </c:pt>
                <c:pt idx="3052">
                  <c:v>6520.130000000001</c:v>
                </c:pt>
                <c:pt idx="3053">
                  <c:v>5246.6099999999988</c:v>
                </c:pt>
                <c:pt idx="3054">
                  <c:v>3782.7900000000004</c:v>
                </c:pt>
                <c:pt idx="3055">
                  <c:v>2428.3200000000002</c:v>
                </c:pt>
                <c:pt idx="3056">
                  <c:v>4608</c:v>
                </c:pt>
                <c:pt idx="3057">
                  <c:v>4179.51</c:v>
                </c:pt>
                <c:pt idx="3058">
                  <c:v>4285.9399999999996</c:v>
                </c:pt>
                <c:pt idx="3059">
                  <c:v>5318.6900000000005</c:v>
                </c:pt>
                <c:pt idx="3060">
                  <c:v>3516.78</c:v>
                </c:pt>
                <c:pt idx="3061">
                  <c:v>3669.3600000000006</c:v>
                </c:pt>
                <c:pt idx="3062">
                  <c:v>3975.1400000000003</c:v>
                </c:pt>
                <c:pt idx="3063">
                  <c:v>3921</c:v>
                </c:pt>
                <c:pt idx="3064">
                  <c:v>3707.7000000000003</c:v>
                </c:pt>
                <c:pt idx="3065">
                  <c:v>7228.7999999999993</c:v>
                </c:pt>
                <c:pt idx="3066">
                  <c:v>4401.92</c:v>
                </c:pt>
                <c:pt idx="3067">
                  <c:v>5549.5899999999992</c:v>
                </c:pt>
                <c:pt idx="3068">
                  <c:v>6175.2999999999993</c:v>
                </c:pt>
                <c:pt idx="3069">
                  <c:v>4825.59</c:v>
                </c:pt>
                <c:pt idx="3070">
                  <c:v>6338.4900000000007</c:v>
                </c:pt>
                <c:pt idx="3071">
                  <c:v>4698.8900000000003</c:v>
                </c:pt>
                <c:pt idx="3072">
                  <c:v>3619.9500000000003</c:v>
                </c:pt>
                <c:pt idx="3073">
                  <c:v>2360.09</c:v>
                </c:pt>
                <c:pt idx="3074">
                  <c:v>3740.7599999999998</c:v>
                </c:pt>
                <c:pt idx="3075">
                  <c:v>5779.65</c:v>
                </c:pt>
                <c:pt idx="3076">
                  <c:v>4557.6499999999996</c:v>
                </c:pt>
                <c:pt idx="3077">
                  <c:v>3550.2600000000007</c:v>
                </c:pt>
                <c:pt idx="3078">
                  <c:v>5161.4399999999996</c:v>
                </c:pt>
                <c:pt idx="3079">
                  <c:v>6182.52</c:v>
                </c:pt>
                <c:pt idx="3080">
                  <c:v>5993.34</c:v>
                </c:pt>
                <c:pt idx="3081">
                  <c:v>5800.6</c:v>
                </c:pt>
                <c:pt idx="3082">
                  <c:v>4833.1399999999994</c:v>
                </c:pt>
                <c:pt idx="3083">
                  <c:v>6549.5099999999993</c:v>
                </c:pt>
                <c:pt idx="3084">
                  <c:v>3651.7100000000005</c:v>
                </c:pt>
                <c:pt idx="3085">
                  <c:v>6631.8700000000008</c:v>
                </c:pt>
                <c:pt idx="3086">
                  <c:v>7283.86</c:v>
                </c:pt>
                <c:pt idx="3087">
                  <c:v>2008.2699999999995</c:v>
                </c:pt>
                <c:pt idx="3088">
                  <c:v>4090.05</c:v>
                </c:pt>
                <c:pt idx="3089">
                  <c:v>5928.23</c:v>
                </c:pt>
                <c:pt idx="3090">
                  <c:v>3174.16</c:v>
                </c:pt>
                <c:pt idx="3091">
                  <c:v>2236.13</c:v>
                </c:pt>
                <c:pt idx="3092">
                  <c:v>3381.41</c:v>
                </c:pt>
                <c:pt idx="3093">
                  <c:v>4033.1499999999996</c:v>
                </c:pt>
                <c:pt idx="3094">
                  <c:v>2785.0400000000004</c:v>
                </c:pt>
                <c:pt idx="3095">
                  <c:v>3660.95</c:v>
                </c:pt>
                <c:pt idx="3096">
                  <c:v>2200.11</c:v>
                </c:pt>
                <c:pt idx="3097">
                  <c:v>5193.5599999999995</c:v>
                </c:pt>
                <c:pt idx="3098">
                  <c:v>8101.26</c:v>
                </c:pt>
                <c:pt idx="3099">
                  <c:v>6420.7</c:v>
                </c:pt>
                <c:pt idx="3100">
                  <c:v>3939.7299999999996</c:v>
                </c:pt>
                <c:pt idx="3101">
                  <c:v>5220.5199999999995</c:v>
                </c:pt>
                <c:pt idx="3102">
                  <c:v>4965.7</c:v>
                </c:pt>
                <c:pt idx="3103">
                  <c:v>4096.0600000000004</c:v>
                </c:pt>
                <c:pt idx="3104">
                  <c:v>6933.1500000000005</c:v>
                </c:pt>
                <c:pt idx="3105">
                  <c:v>3754.1600000000008</c:v>
                </c:pt>
                <c:pt idx="3106">
                  <c:v>8364.66</c:v>
                </c:pt>
                <c:pt idx="3107">
                  <c:v>3320.21</c:v>
                </c:pt>
                <c:pt idx="3108">
                  <c:v>3335.2000000000003</c:v>
                </c:pt>
                <c:pt idx="3109">
                  <c:v>4593.01</c:v>
                </c:pt>
                <c:pt idx="3110">
                  <c:v>6986.24</c:v>
                </c:pt>
                <c:pt idx="3111">
                  <c:v>4204.6000000000004</c:v>
                </c:pt>
                <c:pt idx="3112">
                  <c:v>6630.7200000000012</c:v>
                </c:pt>
                <c:pt idx="3113">
                  <c:v>3399.91</c:v>
                </c:pt>
                <c:pt idx="3114">
                  <c:v>6120.4599999999991</c:v>
                </c:pt>
                <c:pt idx="3115">
                  <c:v>6126.81</c:v>
                </c:pt>
                <c:pt idx="3116">
                  <c:v>3437.37</c:v>
                </c:pt>
                <c:pt idx="3117">
                  <c:v>5279.1900000000005</c:v>
                </c:pt>
                <c:pt idx="3118">
                  <c:v>2488.9</c:v>
                </c:pt>
                <c:pt idx="3119">
                  <c:v>5027.49</c:v>
                </c:pt>
                <c:pt idx="3120">
                  <c:v>4227.84</c:v>
                </c:pt>
                <c:pt idx="3121">
                  <c:v>6411.76</c:v>
                </c:pt>
                <c:pt idx="3122">
                  <c:v>3516</c:v>
                </c:pt>
                <c:pt idx="3123">
                  <c:v>1830.7199999999998</c:v>
                </c:pt>
                <c:pt idx="3124">
                  <c:v>2956.48</c:v>
                </c:pt>
                <c:pt idx="3125">
                  <c:v>4847.05</c:v>
                </c:pt>
                <c:pt idx="3126">
                  <c:v>5580.5700000000006</c:v>
                </c:pt>
                <c:pt idx="3127">
                  <c:v>2201.8599999999997</c:v>
                </c:pt>
                <c:pt idx="3128">
                  <c:v>4730.3200000000006</c:v>
                </c:pt>
                <c:pt idx="3129">
                  <c:v>7263.6599999999989</c:v>
                </c:pt>
                <c:pt idx="3130">
                  <c:v>4918.87</c:v>
                </c:pt>
                <c:pt idx="3131">
                  <c:v>6003.0499999999993</c:v>
                </c:pt>
                <c:pt idx="3132">
                  <c:v>3401.85</c:v>
                </c:pt>
                <c:pt idx="3133">
                  <c:v>4473.8700000000008</c:v>
                </c:pt>
                <c:pt idx="3134">
                  <c:v>4458.8900000000003</c:v>
                </c:pt>
                <c:pt idx="3135">
                  <c:v>3544.4399999999996</c:v>
                </c:pt>
                <c:pt idx="3136">
                  <c:v>4819.0299999999988</c:v>
                </c:pt>
                <c:pt idx="3137">
                  <c:v>5191.5200000000004</c:v>
                </c:pt>
                <c:pt idx="3138">
                  <c:v>3962.8799999999992</c:v>
                </c:pt>
                <c:pt idx="3139">
                  <c:v>2738.8900000000003</c:v>
                </c:pt>
                <c:pt idx="3140">
                  <c:v>5383.48</c:v>
                </c:pt>
                <c:pt idx="3141">
                  <c:v>5300.380000000001</c:v>
                </c:pt>
                <c:pt idx="3142">
                  <c:v>8220.0500000000011</c:v>
                </c:pt>
                <c:pt idx="3143">
                  <c:v>4705.6499999999996</c:v>
                </c:pt>
                <c:pt idx="3144">
                  <c:v>7159.6900000000005</c:v>
                </c:pt>
                <c:pt idx="3145">
                  <c:v>5691.6100000000006</c:v>
                </c:pt>
                <c:pt idx="3146">
                  <c:v>6072.48</c:v>
                </c:pt>
                <c:pt idx="3147">
                  <c:v>4631.2300000000005</c:v>
                </c:pt>
                <c:pt idx="3148">
                  <c:v>3640.6200000000003</c:v>
                </c:pt>
                <c:pt idx="3149">
                  <c:v>4837.1900000000005</c:v>
                </c:pt>
                <c:pt idx="3150">
                  <c:v>3286.35</c:v>
                </c:pt>
                <c:pt idx="3151">
                  <c:v>3879.3199999999997</c:v>
                </c:pt>
                <c:pt idx="3152">
                  <c:v>4075.1699999999996</c:v>
                </c:pt>
                <c:pt idx="3153">
                  <c:v>5828.4900000000007</c:v>
                </c:pt>
                <c:pt idx="3154">
                  <c:v>4716.72</c:v>
                </c:pt>
                <c:pt idx="3155">
                  <c:v>3005.6299999999992</c:v>
                </c:pt>
                <c:pt idx="3156">
                  <c:v>5011.9000000000005</c:v>
                </c:pt>
                <c:pt idx="3157">
                  <c:v>6634.1399999999994</c:v>
                </c:pt>
                <c:pt idx="3158">
                  <c:v>7616.0400000000009</c:v>
                </c:pt>
                <c:pt idx="3159">
                  <c:v>4526.7299999999996</c:v>
                </c:pt>
                <c:pt idx="3160">
                  <c:v>7024.7099999999991</c:v>
                </c:pt>
                <c:pt idx="3161">
                  <c:v>6736.53</c:v>
                </c:pt>
                <c:pt idx="3162">
                  <c:v>3363.87</c:v>
                </c:pt>
                <c:pt idx="3163">
                  <c:v>6263.12</c:v>
                </c:pt>
                <c:pt idx="3164">
                  <c:v>3474.54</c:v>
                </c:pt>
                <c:pt idx="3165">
                  <c:v>3796.53</c:v>
                </c:pt>
                <c:pt idx="3166">
                  <c:v>5007.9399999999996</c:v>
                </c:pt>
                <c:pt idx="3167">
                  <c:v>2258.6999999999998</c:v>
                </c:pt>
                <c:pt idx="3168">
                  <c:v>2551.0500000000002</c:v>
                </c:pt>
                <c:pt idx="3169">
                  <c:v>6209.6799999999994</c:v>
                </c:pt>
                <c:pt idx="3170">
                  <c:v>5101.5499999999993</c:v>
                </c:pt>
                <c:pt idx="3171">
                  <c:v>6523.1900000000005</c:v>
                </c:pt>
                <c:pt idx="3172">
                  <c:v>10640.300000000001</c:v>
                </c:pt>
                <c:pt idx="3173">
                  <c:v>5321.2999999999993</c:v>
                </c:pt>
                <c:pt idx="3174">
                  <c:v>2924.4300000000003</c:v>
                </c:pt>
                <c:pt idx="3175">
                  <c:v>4326.2000000000007</c:v>
                </c:pt>
                <c:pt idx="3176">
                  <c:v>5073.9599999999991</c:v>
                </c:pt>
                <c:pt idx="3177">
                  <c:v>4732.32</c:v>
                </c:pt>
                <c:pt idx="3178">
                  <c:v>5995.2000000000007</c:v>
                </c:pt>
                <c:pt idx="3179">
                  <c:v>2570.5400000000009</c:v>
                </c:pt>
                <c:pt idx="3180">
                  <c:v>6524.77</c:v>
                </c:pt>
                <c:pt idx="3181">
                  <c:v>3463.5399999999995</c:v>
                </c:pt>
                <c:pt idx="3182">
                  <c:v>8086.7500000000009</c:v>
                </c:pt>
                <c:pt idx="3183">
                  <c:v>4979.3899999999994</c:v>
                </c:pt>
                <c:pt idx="3184">
                  <c:v>4883.7900000000009</c:v>
                </c:pt>
                <c:pt idx="3185">
                  <c:v>5184.76</c:v>
                </c:pt>
                <c:pt idx="3186">
                  <c:v>8834.5999999999985</c:v>
                </c:pt>
                <c:pt idx="3187">
                  <c:v>6979.2800000000007</c:v>
                </c:pt>
                <c:pt idx="3188">
                  <c:v>6710.76</c:v>
                </c:pt>
                <c:pt idx="3189">
                  <c:v>4833.7299999999996</c:v>
                </c:pt>
                <c:pt idx="3190">
                  <c:v>3286.01</c:v>
                </c:pt>
                <c:pt idx="3191">
                  <c:v>4404.7699999999995</c:v>
                </c:pt>
                <c:pt idx="3192">
                  <c:v>3974.81</c:v>
                </c:pt>
                <c:pt idx="3193">
                  <c:v>3817.14</c:v>
                </c:pt>
                <c:pt idx="3194">
                  <c:v>5105.49</c:v>
                </c:pt>
                <c:pt idx="3195">
                  <c:v>2904.13</c:v>
                </c:pt>
                <c:pt idx="3196">
                  <c:v>2849.22</c:v>
                </c:pt>
                <c:pt idx="3197">
                  <c:v>6325.8399999999983</c:v>
                </c:pt>
                <c:pt idx="3198">
                  <c:v>4156.3100000000004</c:v>
                </c:pt>
                <c:pt idx="3199">
                  <c:v>5224.6900000000005</c:v>
                </c:pt>
                <c:pt idx="3200">
                  <c:v>9188.77</c:v>
                </c:pt>
                <c:pt idx="3201">
                  <c:v>3009.8900000000003</c:v>
                </c:pt>
                <c:pt idx="3202">
                  <c:v>5563.6299999999992</c:v>
                </c:pt>
                <c:pt idx="3203">
                  <c:v>6433.75</c:v>
                </c:pt>
                <c:pt idx="3204">
                  <c:v>4106.38</c:v>
                </c:pt>
                <c:pt idx="3205">
                  <c:v>4790.8200000000006</c:v>
                </c:pt>
                <c:pt idx="3206">
                  <c:v>5077.1000000000004</c:v>
                </c:pt>
                <c:pt idx="3207">
                  <c:v>4281.08</c:v>
                </c:pt>
                <c:pt idx="3208">
                  <c:v>4888.7100000000009</c:v>
                </c:pt>
                <c:pt idx="3209">
                  <c:v>5077.9699999999993</c:v>
                </c:pt>
                <c:pt idx="3210">
                  <c:v>5853.82</c:v>
                </c:pt>
                <c:pt idx="3211">
                  <c:v>4669.9000000000005</c:v>
                </c:pt>
                <c:pt idx="3212">
                  <c:v>4585.4000000000005</c:v>
                </c:pt>
                <c:pt idx="3213">
                  <c:v>5640.43</c:v>
                </c:pt>
                <c:pt idx="3214">
                  <c:v>3031.18</c:v>
                </c:pt>
                <c:pt idx="3215">
                  <c:v>5876.0700000000006</c:v>
                </c:pt>
                <c:pt idx="3216">
                  <c:v>4002.3199999999997</c:v>
                </c:pt>
                <c:pt idx="3217">
                  <c:v>3921.8199999999997</c:v>
                </c:pt>
                <c:pt idx="3218">
                  <c:v>6462.9500000000007</c:v>
                </c:pt>
                <c:pt idx="3219">
                  <c:v>6874.5300000000007</c:v>
                </c:pt>
                <c:pt idx="3220">
                  <c:v>3340.35</c:v>
                </c:pt>
                <c:pt idx="3221">
                  <c:v>5949.920000000001</c:v>
                </c:pt>
                <c:pt idx="3222">
                  <c:v>7496.36</c:v>
                </c:pt>
                <c:pt idx="3223">
                  <c:v>4776.4299999999994</c:v>
                </c:pt>
                <c:pt idx="3224">
                  <c:v>5517.1200000000008</c:v>
                </c:pt>
                <c:pt idx="3225">
                  <c:v>3696.87</c:v>
                </c:pt>
                <c:pt idx="3226">
                  <c:v>6148.630000000001</c:v>
                </c:pt>
                <c:pt idx="3227">
                  <c:v>7365.4800000000005</c:v>
                </c:pt>
                <c:pt idx="3228">
                  <c:v>5504.95</c:v>
                </c:pt>
                <c:pt idx="3229">
                  <c:v>6500.2999999999993</c:v>
                </c:pt>
                <c:pt idx="3230">
                  <c:v>3560.1800000000003</c:v>
                </c:pt>
                <c:pt idx="3231">
                  <c:v>6337.4000000000005</c:v>
                </c:pt>
                <c:pt idx="3232">
                  <c:v>8243.8100000000013</c:v>
                </c:pt>
                <c:pt idx="3233">
                  <c:v>4863.4699999999993</c:v>
                </c:pt>
                <c:pt idx="3234">
                  <c:v>7613.27</c:v>
                </c:pt>
                <c:pt idx="3235">
                  <c:v>6879.6100000000006</c:v>
                </c:pt>
                <c:pt idx="3236">
                  <c:v>5371.5700000000006</c:v>
                </c:pt>
                <c:pt idx="3237">
                  <c:v>6371.1500000000015</c:v>
                </c:pt>
                <c:pt idx="3238">
                  <c:v>5082.0200000000004</c:v>
                </c:pt>
                <c:pt idx="3239">
                  <c:v>2910.2</c:v>
                </c:pt>
                <c:pt idx="3240">
                  <c:v>10028.800000000001</c:v>
                </c:pt>
                <c:pt idx="3241">
                  <c:v>4895.82</c:v>
                </c:pt>
                <c:pt idx="3242">
                  <c:v>5473.67</c:v>
                </c:pt>
                <c:pt idx="3243">
                  <c:v>3531.57</c:v>
                </c:pt>
                <c:pt idx="3244">
                  <c:v>4947.2700000000004</c:v>
                </c:pt>
                <c:pt idx="3245">
                  <c:v>4839.41</c:v>
                </c:pt>
                <c:pt idx="3246">
                  <c:v>6202.9000000000005</c:v>
                </c:pt>
                <c:pt idx="3247">
                  <c:v>7544.0800000000017</c:v>
                </c:pt>
                <c:pt idx="3248">
                  <c:v>6692.39</c:v>
                </c:pt>
                <c:pt idx="3249">
                  <c:v>4729.7300000000005</c:v>
                </c:pt>
                <c:pt idx="3250">
                  <c:v>5017.74</c:v>
                </c:pt>
                <c:pt idx="3251">
                  <c:v>6845.0599999999995</c:v>
                </c:pt>
                <c:pt idx="3252">
                  <c:v>5168.1399999999994</c:v>
                </c:pt>
                <c:pt idx="3253">
                  <c:v>3849.1899999999996</c:v>
                </c:pt>
                <c:pt idx="3254">
                  <c:v>4656.84</c:v>
                </c:pt>
                <c:pt idx="3255">
                  <c:v>4762.49</c:v>
                </c:pt>
                <c:pt idx="3256">
                  <c:v>5793.33</c:v>
                </c:pt>
                <c:pt idx="3257">
                  <c:v>6353.1200000000008</c:v>
                </c:pt>
                <c:pt idx="3258">
                  <c:v>3232.7599999999998</c:v>
                </c:pt>
                <c:pt idx="3259">
                  <c:v>4665.71</c:v>
                </c:pt>
                <c:pt idx="3260">
                  <c:v>2964.6199999999994</c:v>
                </c:pt>
                <c:pt idx="3261">
                  <c:v>8531.16</c:v>
                </c:pt>
                <c:pt idx="3262">
                  <c:v>6243.8200000000015</c:v>
                </c:pt>
                <c:pt idx="3263">
                  <c:v>2916.57</c:v>
                </c:pt>
                <c:pt idx="3264">
                  <c:v>2701.2899999999995</c:v>
                </c:pt>
                <c:pt idx="3265">
                  <c:v>3603.19</c:v>
                </c:pt>
                <c:pt idx="3266">
                  <c:v>3570.01</c:v>
                </c:pt>
                <c:pt idx="3267">
                  <c:v>4001.52</c:v>
                </c:pt>
                <c:pt idx="3268">
                  <c:v>4240.24</c:v>
                </c:pt>
                <c:pt idx="3269">
                  <c:v>3445.49</c:v>
                </c:pt>
                <c:pt idx="3270">
                  <c:v>4677.6900000000005</c:v>
                </c:pt>
                <c:pt idx="3271">
                  <c:v>6036.19</c:v>
                </c:pt>
                <c:pt idx="3272">
                  <c:v>6167.7100000000009</c:v>
                </c:pt>
                <c:pt idx="3273">
                  <c:v>4489.09</c:v>
                </c:pt>
                <c:pt idx="3274">
                  <c:v>8321.8100000000013</c:v>
                </c:pt>
                <c:pt idx="3275">
                  <c:v>7066.9399999999987</c:v>
                </c:pt>
                <c:pt idx="3276">
                  <c:v>5988.86</c:v>
                </c:pt>
                <c:pt idx="3277">
                  <c:v>4430.66</c:v>
                </c:pt>
                <c:pt idx="3278">
                  <c:v>6917.34</c:v>
                </c:pt>
                <c:pt idx="3279">
                  <c:v>3345.01</c:v>
                </c:pt>
                <c:pt idx="3280">
                  <c:v>3993.7100000000009</c:v>
                </c:pt>
                <c:pt idx="3281">
                  <c:v>7628.24</c:v>
                </c:pt>
                <c:pt idx="3282">
                  <c:v>5763.1299999999992</c:v>
                </c:pt>
                <c:pt idx="3283">
                  <c:v>6519.24</c:v>
                </c:pt>
                <c:pt idx="3284">
                  <c:v>3924.11</c:v>
                </c:pt>
                <c:pt idx="3285">
                  <c:v>7204.6600000000017</c:v>
                </c:pt>
                <c:pt idx="3286">
                  <c:v>2921.7599999999998</c:v>
                </c:pt>
                <c:pt idx="3287">
                  <c:v>3652.17</c:v>
                </c:pt>
                <c:pt idx="3288">
                  <c:v>4177.21</c:v>
                </c:pt>
                <c:pt idx="3289">
                  <c:v>5887.2000000000007</c:v>
                </c:pt>
                <c:pt idx="3290">
                  <c:v>6985.24</c:v>
                </c:pt>
                <c:pt idx="3291">
                  <c:v>4722.2100000000009</c:v>
                </c:pt>
                <c:pt idx="3292">
                  <c:v>7079.07</c:v>
                </c:pt>
                <c:pt idx="3293">
                  <c:v>7137.62</c:v>
                </c:pt>
                <c:pt idx="3294">
                  <c:v>3551.2400000000002</c:v>
                </c:pt>
                <c:pt idx="3295">
                  <c:v>4034.4599999999996</c:v>
                </c:pt>
                <c:pt idx="3296">
                  <c:v>7212.170000000001</c:v>
                </c:pt>
                <c:pt idx="3297">
                  <c:v>10497.779999999999</c:v>
                </c:pt>
                <c:pt idx="3298">
                  <c:v>8210.2999999999993</c:v>
                </c:pt>
                <c:pt idx="3299">
                  <c:v>4842.1999999999989</c:v>
                </c:pt>
                <c:pt idx="3300">
                  <c:v>5070.62</c:v>
                </c:pt>
                <c:pt idx="3301">
                  <c:v>6646</c:v>
                </c:pt>
                <c:pt idx="3302">
                  <c:v>4778.3299999999981</c:v>
                </c:pt>
                <c:pt idx="3303">
                  <c:v>4534.03</c:v>
                </c:pt>
                <c:pt idx="3304">
                  <c:v>3941.7000000000016</c:v>
                </c:pt>
                <c:pt idx="3305">
                  <c:v>4371.1599999999989</c:v>
                </c:pt>
                <c:pt idx="3306">
                  <c:v>11668.949999999999</c:v>
                </c:pt>
                <c:pt idx="3307">
                  <c:v>8611.9500000000007</c:v>
                </c:pt>
                <c:pt idx="3308">
                  <c:v>6933.5500000000011</c:v>
                </c:pt>
                <c:pt idx="3309">
                  <c:v>4486.3200000000006</c:v>
                </c:pt>
                <c:pt idx="3310">
                  <c:v>3427.6400000000003</c:v>
                </c:pt>
                <c:pt idx="3311">
                  <c:v>4513.0599999999995</c:v>
                </c:pt>
                <c:pt idx="3312">
                  <c:v>5127.4300000000012</c:v>
                </c:pt>
                <c:pt idx="3313">
                  <c:v>6093.2599999999993</c:v>
                </c:pt>
                <c:pt idx="3314">
                  <c:v>5029.130000000001</c:v>
                </c:pt>
                <c:pt idx="3315">
                  <c:v>3573.5</c:v>
                </c:pt>
                <c:pt idx="3316">
                  <c:v>6252.43</c:v>
                </c:pt>
                <c:pt idx="3317">
                  <c:v>5689.8600000000006</c:v>
                </c:pt>
                <c:pt idx="3318">
                  <c:v>7075.58</c:v>
                </c:pt>
                <c:pt idx="3319">
                  <c:v>5426.7</c:v>
                </c:pt>
                <c:pt idx="3320">
                  <c:v>5508.8</c:v>
                </c:pt>
                <c:pt idx="3321">
                  <c:v>5004.2600000000011</c:v>
                </c:pt>
                <c:pt idx="3322">
                  <c:v>6117.0499999999993</c:v>
                </c:pt>
                <c:pt idx="3323">
                  <c:v>5221.26</c:v>
                </c:pt>
                <c:pt idx="3324">
                  <c:v>7693.7799999999988</c:v>
                </c:pt>
                <c:pt idx="3325">
                  <c:v>6435.1</c:v>
                </c:pt>
                <c:pt idx="3326">
                  <c:v>7390.75</c:v>
                </c:pt>
                <c:pt idx="3327">
                  <c:v>3220.9</c:v>
                </c:pt>
                <c:pt idx="3328">
                  <c:v>8102.6200000000008</c:v>
                </c:pt>
                <c:pt idx="3329">
                  <c:v>7031.7900000000009</c:v>
                </c:pt>
                <c:pt idx="3330">
                  <c:v>5672.8499999999995</c:v>
                </c:pt>
                <c:pt idx="3331">
                  <c:v>4973.9500000000007</c:v>
                </c:pt>
                <c:pt idx="3332">
                  <c:v>5020.67</c:v>
                </c:pt>
                <c:pt idx="3333">
                  <c:v>4084.2799999999997</c:v>
                </c:pt>
                <c:pt idx="3334">
                  <c:v>2882.7999999999997</c:v>
                </c:pt>
                <c:pt idx="3335">
                  <c:v>8256.08</c:v>
                </c:pt>
                <c:pt idx="3336">
                  <c:v>6658.8900000000012</c:v>
                </c:pt>
                <c:pt idx="3337">
                  <c:v>6025.31</c:v>
                </c:pt>
                <c:pt idx="3338">
                  <c:v>5132.78</c:v>
                </c:pt>
                <c:pt idx="3339">
                  <c:v>6194.3</c:v>
                </c:pt>
                <c:pt idx="3340">
                  <c:v>7332.6900000000014</c:v>
                </c:pt>
                <c:pt idx="3341">
                  <c:v>6752.6299999999992</c:v>
                </c:pt>
                <c:pt idx="3342">
                  <c:v>4204.3</c:v>
                </c:pt>
                <c:pt idx="3343">
                  <c:v>6052.93</c:v>
                </c:pt>
                <c:pt idx="3344">
                  <c:v>4914.08</c:v>
                </c:pt>
                <c:pt idx="3345">
                  <c:v>5090.6100000000006</c:v>
                </c:pt>
                <c:pt idx="3346">
                  <c:v>4169.83</c:v>
                </c:pt>
                <c:pt idx="3347">
                  <c:v>2795.34</c:v>
                </c:pt>
                <c:pt idx="3348">
                  <c:v>4842.5200000000004</c:v>
                </c:pt>
                <c:pt idx="3349">
                  <c:v>5862.4500000000007</c:v>
                </c:pt>
                <c:pt idx="3350">
                  <c:v>5108.66</c:v>
                </c:pt>
                <c:pt idx="3351">
                  <c:v>4384.09</c:v>
                </c:pt>
                <c:pt idx="3352">
                  <c:v>6900.7899999999991</c:v>
                </c:pt>
                <c:pt idx="3353">
                  <c:v>8437.43</c:v>
                </c:pt>
                <c:pt idx="3354">
                  <c:v>6568.91</c:v>
                </c:pt>
                <c:pt idx="3355">
                  <c:v>5877.28</c:v>
                </c:pt>
                <c:pt idx="3356">
                  <c:v>3154.7799999999997</c:v>
                </c:pt>
                <c:pt idx="3357">
                  <c:v>4718.43</c:v>
                </c:pt>
                <c:pt idx="3358">
                  <c:v>3007.93</c:v>
                </c:pt>
                <c:pt idx="3359">
                  <c:v>4794.58</c:v>
                </c:pt>
                <c:pt idx="3360">
                  <c:v>4047.2499999999995</c:v>
                </c:pt>
                <c:pt idx="3361">
                  <c:v>4576.0199999999995</c:v>
                </c:pt>
                <c:pt idx="3362">
                  <c:v>5318.7500000000009</c:v>
                </c:pt>
                <c:pt idx="3363">
                  <c:v>2833.91</c:v>
                </c:pt>
                <c:pt idx="3364">
                  <c:v>7827.409999999998</c:v>
                </c:pt>
                <c:pt idx="3365">
                  <c:v>8237.49</c:v>
                </c:pt>
                <c:pt idx="3366">
                  <c:v>5878.47</c:v>
                </c:pt>
                <c:pt idx="3367">
                  <c:v>4664.4000000000005</c:v>
                </c:pt>
                <c:pt idx="3368">
                  <c:v>8357.7000000000007</c:v>
                </c:pt>
                <c:pt idx="3369">
                  <c:v>5823.7099999999991</c:v>
                </c:pt>
                <c:pt idx="3370">
                  <c:v>3823.3799999999997</c:v>
                </c:pt>
                <c:pt idx="3371">
                  <c:v>6308.1600000000008</c:v>
                </c:pt>
                <c:pt idx="3372">
                  <c:v>6814.579999999999</c:v>
                </c:pt>
                <c:pt idx="3373">
                  <c:v>5955.54</c:v>
                </c:pt>
                <c:pt idx="3374">
                  <c:v>5713.8799999999992</c:v>
                </c:pt>
                <c:pt idx="3375">
                  <c:v>4743.6099999999997</c:v>
                </c:pt>
                <c:pt idx="3376">
                  <c:v>5534.52</c:v>
                </c:pt>
                <c:pt idx="3377">
                  <c:v>7287.869999999999</c:v>
                </c:pt>
                <c:pt idx="3378">
                  <c:v>4290.8100000000004</c:v>
                </c:pt>
                <c:pt idx="3379">
                  <c:v>4236.21</c:v>
                </c:pt>
                <c:pt idx="3380">
                  <c:v>2739.5000000000005</c:v>
                </c:pt>
                <c:pt idx="3381">
                  <c:v>4222.7700000000004</c:v>
                </c:pt>
                <c:pt idx="3382">
                  <c:v>5463.6399999999994</c:v>
                </c:pt>
                <c:pt idx="3383">
                  <c:v>4255.8900000000003</c:v>
                </c:pt>
                <c:pt idx="3384">
                  <c:v>6022.119999999999</c:v>
                </c:pt>
                <c:pt idx="3385">
                  <c:v>5925.74</c:v>
                </c:pt>
                <c:pt idx="3386">
                  <c:v>4946.67</c:v>
                </c:pt>
                <c:pt idx="3387">
                  <c:v>3018.0899999999992</c:v>
                </c:pt>
                <c:pt idx="3388">
                  <c:v>3917.3399999999992</c:v>
                </c:pt>
                <c:pt idx="3389">
                  <c:v>8544.5</c:v>
                </c:pt>
                <c:pt idx="3390">
                  <c:v>5319.630000000001</c:v>
                </c:pt>
                <c:pt idx="3391">
                  <c:v>4685.8200000000006</c:v>
                </c:pt>
                <c:pt idx="3392">
                  <c:v>7360.53</c:v>
                </c:pt>
                <c:pt idx="3393">
                  <c:v>5285.59</c:v>
                </c:pt>
                <c:pt idx="3394">
                  <c:v>6792.83</c:v>
                </c:pt>
                <c:pt idx="3395">
                  <c:v>8081.8600000000006</c:v>
                </c:pt>
                <c:pt idx="3396">
                  <c:v>4043.5799999999995</c:v>
                </c:pt>
                <c:pt idx="3397">
                  <c:v>4242.34</c:v>
                </c:pt>
                <c:pt idx="3398">
                  <c:v>5513.2800000000007</c:v>
                </c:pt>
                <c:pt idx="3399">
                  <c:v>3806.1400000000003</c:v>
                </c:pt>
                <c:pt idx="3400">
                  <c:v>7321.5</c:v>
                </c:pt>
                <c:pt idx="3401">
                  <c:v>7142.2000000000016</c:v>
                </c:pt>
                <c:pt idx="3402">
                  <c:v>6580.56</c:v>
                </c:pt>
                <c:pt idx="3403">
                  <c:v>4183.8100000000004</c:v>
                </c:pt>
                <c:pt idx="3404">
                  <c:v>6961.52</c:v>
                </c:pt>
                <c:pt idx="3405">
                  <c:v>8352.16</c:v>
                </c:pt>
                <c:pt idx="3406">
                  <c:v>2281.9900000000002</c:v>
                </c:pt>
                <c:pt idx="3407">
                  <c:v>6559.7099999999991</c:v>
                </c:pt>
                <c:pt idx="3408">
                  <c:v>6176.3</c:v>
                </c:pt>
                <c:pt idx="3409">
                  <c:v>5878.1500000000005</c:v>
                </c:pt>
                <c:pt idx="3410">
                  <c:v>3819.53</c:v>
                </c:pt>
                <c:pt idx="3411">
                  <c:v>4855.5</c:v>
                </c:pt>
                <c:pt idx="3412">
                  <c:v>3521.29</c:v>
                </c:pt>
                <c:pt idx="3413">
                  <c:v>5397.56</c:v>
                </c:pt>
                <c:pt idx="3414">
                  <c:v>6539.78</c:v>
                </c:pt>
                <c:pt idx="3415">
                  <c:v>4244.0999999999995</c:v>
                </c:pt>
                <c:pt idx="3416">
                  <c:v>3081.07</c:v>
                </c:pt>
                <c:pt idx="3417">
                  <c:v>9695.59</c:v>
                </c:pt>
                <c:pt idx="3418">
                  <c:v>5079.9100000000008</c:v>
                </c:pt>
                <c:pt idx="3419">
                  <c:v>5875.1399999999994</c:v>
                </c:pt>
                <c:pt idx="3420">
                  <c:v>7123.0000000000018</c:v>
                </c:pt>
                <c:pt idx="3421">
                  <c:v>3887.0700000000006</c:v>
                </c:pt>
                <c:pt idx="3422">
                  <c:v>3682.7300000000005</c:v>
                </c:pt>
                <c:pt idx="3423">
                  <c:v>8252.73</c:v>
                </c:pt>
                <c:pt idx="3424">
                  <c:v>6272.21</c:v>
                </c:pt>
                <c:pt idx="3425">
                  <c:v>4737.3</c:v>
                </c:pt>
                <c:pt idx="3426">
                  <c:v>6157.0299999999988</c:v>
                </c:pt>
                <c:pt idx="3427">
                  <c:v>5595.44</c:v>
                </c:pt>
                <c:pt idx="3428">
                  <c:v>6276.3700000000008</c:v>
                </c:pt>
                <c:pt idx="3429">
                  <c:v>6417.9500000000007</c:v>
                </c:pt>
                <c:pt idx="3430">
                  <c:v>11222.65</c:v>
                </c:pt>
                <c:pt idx="3431">
                  <c:v>4246.5600000000004</c:v>
                </c:pt>
                <c:pt idx="3432">
                  <c:v>6119.73</c:v>
                </c:pt>
                <c:pt idx="3433">
                  <c:v>5964.0499999999993</c:v>
                </c:pt>
                <c:pt idx="3434">
                  <c:v>5203.18</c:v>
                </c:pt>
                <c:pt idx="3435">
                  <c:v>2757.77</c:v>
                </c:pt>
                <c:pt idx="3436">
                  <c:v>9061.4700000000012</c:v>
                </c:pt>
                <c:pt idx="3437">
                  <c:v>7910.31</c:v>
                </c:pt>
                <c:pt idx="3438">
                  <c:v>8095.2000000000007</c:v>
                </c:pt>
                <c:pt idx="3439">
                  <c:v>5684.7300000000005</c:v>
                </c:pt>
                <c:pt idx="3440">
                  <c:v>3361.8399999999992</c:v>
                </c:pt>
                <c:pt idx="3441">
                  <c:v>5564.0800000000008</c:v>
                </c:pt>
                <c:pt idx="3442">
                  <c:v>6264.88</c:v>
                </c:pt>
                <c:pt idx="3443">
                  <c:v>5817.44</c:v>
                </c:pt>
                <c:pt idx="3444">
                  <c:v>4920.72</c:v>
                </c:pt>
                <c:pt idx="3445">
                  <c:v>6808.1799999999994</c:v>
                </c:pt>
                <c:pt idx="3446">
                  <c:v>4324.3900000000003</c:v>
                </c:pt>
                <c:pt idx="3447">
                  <c:v>5333.6600000000008</c:v>
                </c:pt>
                <c:pt idx="3448">
                  <c:v>6085.17</c:v>
                </c:pt>
                <c:pt idx="3449">
                  <c:v>4108.6000000000004</c:v>
                </c:pt>
                <c:pt idx="3450">
                  <c:v>6813.82</c:v>
                </c:pt>
                <c:pt idx="3451">
                  <c:v>10341.569999999998</c:v>
                </c:pt>
                <c:pt idx="3452">
                  <c:v>6629.57</c:v>
                </c:pt>
                <c:pt idx="3453">
                  <c:v>8868.6200000000008</c:v>
                </c:pt>
                <c:pt idx="3454">
                  <c:v>9244.9000000000015</c:v>
                </c:pt>
                <c:pt idx="3455">
                  <c:v>4779.1300000000019</c:v>
                </c:pt>
                <c:pt idx="3456">
                  <c:v>8104.5400000000009</c:v>
                </c:pt>
                <c:pt idx="3457">
                  <c:v>7367.880000000001</c:v>
                </c:pt>
                <c:pt idx="3458">
                  <c:v>4101.8600000000006</c:v>
                </c:pt>
                <c:pt idx="3459">
                  <c:v>9269.16</c:v>
                </c:pt>
                <c:pt idx="3460">
                  <c:v>5968.91</c:v>
                </c:pt>
                <c:pt idx="3461">
                  <c:v>9739.4600000000009</c:v>
                </c:pt>
                <c:pt idx="3462">
                  <c:v>5450.34</c:v>
                </c:pt>
                <c:pt idx="3463">
                  <c:v>3164.4700000000003</c:v>
                </c:pt>
                <c:pt idx="3464">
                  <c:v>5870.93</c:v>
                </c:pt>
                <c:pt idx="3465">
                  <c:v>6331.35</c:v>
                </c:pt>
                <c:pt idx="3466">
                  <c:v>7335.8899999999994</c:v>
                </c:pt>
                <c:pt idx="3467">
                  <c:v>6770.2400000000007</c:v>
                </c:pt>
                <c:pt idx="3468">
                  <c:v>4940.2399999999989</c:v>
                </c:pt>
                <c:pt idx="3469">
                  <c:v>6128.2999999999993</c:v>
                </c:pt>
                <c:pt idx="3470">
                  <c:v>7161.9900000000007</c:v>
                </c:pt>
                <c:pt idx="3471">
                  <c:v>8143.9300000000012</c:v>
                </c:pt>
                <c:pt idx="3472">
                  <c:v>6755.159999999998</c:v>
                </c:pt>
                <c:pt idx="3473">
                  <c:v>6835.9600000000009</c:v>
                </c:pt>
                <c:pt idx="3474">
                  <c:v>2771.4799999999996</c:v>
                </c:pt>
                <c:pt idx="3475">
                  <c:v>4276.9700000000012</c:v>
                </c:pt>
                <c:pt idx="3476">
                  <c:v>5402.4699999999993</c:v>
                </c:pt>
                <c:pt idx="3477">
                  <c:v>6790.6900000000005</c:v>
                </c:pt>
                <c:pt idx="3478">
                  <c:v>8533.23</c:v>
                </c:pt>
                <c:pt idx="3479">
                  <c:v>5336.7300000000014</c:v>
                </c:pt>
                <c:pt idx="3480">
                  <c:v>6123.29</c:v>
                </c:pt>
                <c:pt idx="3481">
                  <c:v>3254.5299999999997</c:v>
                </c:pt>
                <c:pt idx="3482">
                  <c:v>4063.82</c:v>
                </c:pt>
                <c:pt idx="3483">
                  <c:v>4136.84</c:v>
                </c:pt>
                <c:pt idx="3484">
                  <c:v>7817.1</c:v>
                </c:pt>
                <c:pt idx="3485">
                  <c:v>6085.99</c:v>
                </c:pt>
                <c:pt idx="3486">
                  <c:v>6606.68</c:v>
                </c:pt>
                <c:pt idx="3487">
                  <c:v>8835.01</c:v>
                </c:pt>
                <c:pt idx="3488">
                  <c:v>8379.9600000000009</c:v>
                </c:pt>
                <c:pt idx="3489">
                  <c:v>8903.619999999999</c:v>
                </c:pt>
                <c:pt idx="3490">
                  <c:v>10422.039999999999</c:v>
                </c:pt>
                <c:pt idx="3491">
                  <c:v>4841.71</c:v>
                </c:pt>
                <c:pt idx="3492">
                  <c:v>6513.2999999999993</c:v>
                </c:pt>
                <c:pt idx="3493">
                  <c:v>7493.2300000000005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311200"/>
        <c:axId val="398308064"/>
      </c:scatterChart>
      <c:valAx>
        <c:axId val="39831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0" i="0" baseline="0">
                    <a:effectLst/>
                  </a:rPr>
                  <a:t>Frequency value</a:t>
                </a:r>
                <a:endParaRPr lang="en-IN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5012413948764246"/>
              <c:y val="0.87568870432923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08064"/>
        <c:crosses val="autoZero"/>
        <c:crossBetween val="midCat"/>
      </c:valAx>
      <c:valAx>
        <c:axId val="39830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0" i="0" baseline="0">
                    <a:effectLst/>
                  </a:rPr>
                  <a:t>Monetray value($)</a:t>
                </a:r>
                <a:endParaRPr lang="en-IN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2.1619421845130007E-2"/>
              <c:y val="0.31479943679056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31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5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5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6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1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4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4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1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4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9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5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7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0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922B66-3D78-4A4E-BC2D-CEFA3DD5EE40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7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694" y="3272004"/>
            <a:ext cx="8791575" cy="916888"/>
          </a:xfrm>
        </p:spPr>
        <p:txBody>
          <a:bodyPr>
            <a:noAutofit/>
          </a:bodyPr>
          <a:lstStyle/>
          <a:p>
            <a:r>
              <a:rPr lang="en-IN" sz="6600" b="1" dirty="0" smtClean="0"/>
              <a:t>Sprocket Central </a:t>
            </a:r>
            <a:r>
              <a:rPr lang="en-IN" sz="6600" b="1" dirty="0" err="1" smtClean="0"/>
              <a:t>pty</a:t>
            </a:r>
            <a:r>
              <a:rPr lang="en-IN" sz="6600" b="1" dirty="0" smtClean="0"/>
              <a:t> Ltd.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693" y="4652917"/>
            <a:ext cx="8791575" cy="1010905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analytics approach</a:t>
            </a:r>
          </a:p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Amandeep Singh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012" y="1569491"/>
            <a:ext cx="319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TheAnalyticsTeam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Model development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750535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Scatter-plot based off </a:t>
            </a:r>
            <a:r>
              <a:rPr lang="en-IN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5504" y="2003284"/>
            <a:ext cx="5313978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chart shows that customers who purchased more recently have generated more revenue, than customer who visited a while ago.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from recent past (50-100 days) also show to generate a moderate amount of revenue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visited more than 200 days ago generate low revenue.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715096"/>
              </p:ext>
            </p:extLst>
          </p:nvPr>
        </p:nvGraphicFramePr>
        <p:xfrm>
          <a:off x="5817326" y="2003284"/>
          <a:ext cx="6122125" cy="398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8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Model development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750535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Scatter-plot based off </a:t>
            </a:r>
            <a:r>
              <a:rPr lang="en-IN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5504" y="2003284"/>
            <a:ext cx="5286682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classified as “Platinum Customer”, “Gold Customer”, and “Silver Customer” visit frequently, which correlated with increased revenue for the business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Naturally, there is a positive relationship between frequency and monetary gain for the business.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998476"/>
              </p:ext>
            </p:extLst>
          </p:nvPr>
        </p:nvGraphicFramePr>
        <p:xfrm>
          <a:off x="5882186" y="2003284"/>
          <a:ext cx="5848260" cy="3805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03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Model development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750535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Scatter-plot based off </a:t>
            </a:r>
            <a:r>
              <a:rPr lang="en-IN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5504" y="2003284"/>
            <a:ext cx="5286682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low frequently of 0-2 correlated with high </a:t>
            </a:r>
            <a:r>
              <a:rPr lang="en-IN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values. i.e. More than 250 days ago.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that have visited more recently (0-50 days) have a higher chance of visiting more frequently (6+).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frequency has a negative relationship with </a:t>
            </a:r>
            <a:r>
              <a:rPr lang="en-IN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values. Such that very recent customers are also frequent customers.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224776"/>
              </p:ext>
            </p:extLst>
          </p:nvPr>
        </p:nvGraphicFramePr>
        <p:xfrm>
          <a:off x="5882186" y="2003284"/>
          <a:ext cx="5952763" cy="343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22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Model development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9907364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title definition list with </a:t>
            </a:r>
            <a:r>
              <a:rPr lang="en-IN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 assigned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80191"/>
              </p:ext>
            </p:extLst>
          </p:nvPr>
        </p:nvGraphicFramePr>
        <p:xfrm>
          <a:off x="944878" y="1890216"/>
          <a:ext cx="10500361" cy="432770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54579"/>
                <a:gridCol w="1831231"/>
                <a:gridCol w="6565161"/>
                <a:gridCol w="1149390"/>
              </a:tblGrid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Rank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Customer Title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Description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RFM value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Platinum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 recent buy, buys often, most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loyal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Most recent, buys often, spends a large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Loyal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Relatively recent, bought once/more than once, spends a large 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Becoming loyal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Recent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Bought recently, never bought before, small amount spent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Potential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 purchase recently, but RFM value is higher than 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Losing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Purchase was a while ago, below Average RFM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 risk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Purchase was a long time ago, Very low frequency, amount spent 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6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Almost lost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Very low </a:t>
                      </a:r>
                      <a:r>
                        <a:rPr lang="en-US" sz="1100" u="none" strike="noStrike" dirty="0" err="1">
                          <a:effectLst/>
                        </a:rPr>
                        <a:t>recency</a:t>
                      </a:r>
                      <a:r>
                        <a:rPr lang="en-US" sz="1100" u="none" strike="noStrike" dirty="0">
                          <a:effectLst/>
                        </a:rPr>
                        <a:t>, low frequency but amount spent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77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Evasive customers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Very low </a:t>
                      </a:r>
                      <a:r>
                        <a:rPr lang="en-US" sz="1100" u="none" strike="noStrike" dirty="0" err="1">
                          <a:effectLst/>
                        </a:rPr>
                        <a:t>recency</a:t>
                      </a:r>
                      <a:r>
                        <a:rPr lang="en-US" sz="1100" u="none" strike="noStrike" dirty="0">
                          <a:effectLst/>
                        </a:rPr>
                        <a:t>, very low frequency and small amount spent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4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Lost customers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low RFM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9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interpretation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9907364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6129" y="1269242"/>
            <a:ext cx="903390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table of the top 1000 customers to target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5762"/>
              </p:ext>
            </p:extLst>
          </p:nvPr>
        </p:nvGraphicFramePr>
        <p:xfrm>
          <a:off x="806128" y="2003289"/>
          <a:ext cx="10837232" cy="42737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92969"/>
                <a:gridCol w="1453775"/>
                <a:gridCol w="4784842"/>
                <a:gridCol w="1184366"/>
                <a:gridCol w="1105989"/>
                <a:gridCol w="1515291"/>
              </a:tblGrid>
              <a:tr h="4612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Rank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Customer Title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Description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No. of customers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Cumulative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Customer selection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Platinum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Most recent buy, buys often, most spent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Very loyal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Most recent, buys often, spends a large 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Loyal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Relatively recent, bought once/more than once, spends a large 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Becoming loyal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Recent customers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Bought recently, never bought before, small amount spent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Potential customers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 purchase recently, but RFM value is higher than average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Losing customers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Purchase was a while ago, below Average RFM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2111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High risk customers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Purchase was a long time ago, Very low frequency, amount spent 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374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2485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Almost lost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Very low recency, low frequency but amount spent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Evasive customers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Very low recency, very low frequency and small amount spent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Lost customers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Very low RFM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3495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8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903390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target and methodology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interpretation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5503" y="4716069"/>
            <a:ext cx="10622956" cy="113570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through the top 1000 customers by assigning the conditions discussed in the table above.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1000 customers discovered would have bought recently, they have bought very frequently in the past and tend to spend more than other customers.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44477"/>
              </p:ext>
            </p:extLst>
          </p:nvPr>
        </p:nvGraphicFramePr>
        <p:xfrm>
          <a:off x="806127" y="2003284"/>
          <a:ext cx="10412331" cy="24756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1878"/>
                <a:gridCol w="1396776"/>
                <a:gridCol w="4742305"/>
                <a:gridCol w="1027611"/>
                <a:gridCol w="1314994"/>
                <a:gridCol w="1168767"/>
              </a:tblGrid>
              <a:tr h="557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Rank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 Title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Description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No. of customers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Cumulative 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Customer selection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796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Platinum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Most recent buy, buys often, most spent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796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Very loyal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Most recent, buys often, spends a large 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796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Loyal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Relatively recent, bought once/more than once, spends a large 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720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363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796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Becoming loyal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Bought recently, not very often, average money spent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99" y="423080"/>
            <a:ext cx="2925620" cy="832513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Agenda</a:t>
            </a:r>
            <a:endParaRPr lang="en-IN" sz="6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14" y="1423979"/>
            <a:ext cx="4426874" cy="2219973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85" y="271626"/>
            <a:ext cx="9906000" cy="1050878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Arial Narrow" panose="020B0606020202030204" pitchFamily="34" charset="0"/>
              </a:rPr>
              <a:t>Introduction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368" y="1934206"/>
            <a:ext cx="4649783" cy="412084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 of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68" y="2367407"/>
            <a:ext cx="5392004" cy="316363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Sprocket central is a company that specializes in high-quality bikes and cycling accessories.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marketing team is looking to boost business sales by analysing provided datasets.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3 datasets provided the aim is to analyse and recommend 1000 customers that Sprocket central should target to drive higher value for the company.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407" y="1916661"/>
            <a:ext cx="4646602" cy="425732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of analysis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407" y="2372301"/>
            <a:ext cx="5387454" cy="2986209"/>
          </a:xfrm>
        </p:spPr>
        <p:txBody>
          <a:bodyPr>
            <a:normAutofit lnSpcReduction="10000"/>
          </a:bodyPr>
          <a:lstStyle/>
          <a:p>
            <a:r>
              <a:rPr lang="en-IN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New’ and ‘Old’ Customer Age Distributions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related purchases over the last years by gender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industry distributions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Wealth segmentation by age category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cars owned and not owned by state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 analysis and customer classification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7368" y="1295687"/>
            <a:ext cx="1013164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and recommend top 1000 customer to target from dataset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57368" y="5531037"/>
            <a:ext cx="10711217" cy="772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will be done with the three phases of: Data Exploration, Model Development, and Interpretation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Data Exploration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1013164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quality assessment and ‘clean up’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06129" y="1910689"/>
            <a:ext cx="5337637" cy="4270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Issues for Data Quality Assessment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95503" y="2624258"/>
            <a:ext cx="5392004" cy="316363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Correct Values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Completeness: Data Fields with Values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Consistency: Values Free from Contradiction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Currency: Values up to Date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Relevancy: Data items with Value Meta-data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Validity: Data Containing Allowable Values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Uniqueness: Records that are Duplicated 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92599"/>
              </p:ext>
            </p:extLst>
          </p:nvPr>
        </p:nvGraphicFramePr>
        <p:xfrm>
          <a:off x="5752375" y="2743200"/>
          <a:ext cx="6126116" cy="244710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909683"/>
                <a:gridCol w="757645"/>
                <a:gridCol w="975360"/>
                <a:gridCol w="923109"/>
                <a:gridCol w="731520"/>
                <a:gridCol w="748937"/>
                <a:gridCol w="1079862"/>
              </a:tblGrid>
              <a:tr h="249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Table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Completeness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Consistency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Currency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Relevancy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Validity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Customer demographic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DOB: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Inaccurate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Age: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Missing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Job title: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Blank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Gender: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Inconsistency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Deceased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Customer: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Filter out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Default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Column: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1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Customer address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Customer id: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Incomplete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State: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Inconsistency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869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Transaction data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Profit: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Missing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Customer id: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Incomplete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Online orders: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Blanks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Brand: Blanks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Cancelled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Status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Order: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Filter out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List price: Format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Product sold date: Format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4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Data Exploration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30" y="1269240"/>
            <a:ext cx="6577310" cy="5825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‘New’ and ‘old’ customer age distributions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5503" y="2003284"/>
            <a:ext cx="5696116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customer are aged between 40-49 in ‘New’. In ‘Old’ majority of customers are aged between 40-49 also.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lowest age groups in ‘New’ are 40 and 90, and in ‘Old’ are 80 and 90.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‘New’ customer list suggests that age groups 40-49, 50-59, 60-69 are most populated.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‘Old’ customer list suggests 40-49.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186423"/>
              </p:ext>
            </p:extLst>
          </p:nvPr>
        </p:nvGraphicFramePr>
        <p:xfrm>
          <a:off x="7269163" y="1117789"/>
          <a:ext cx="4428473" cy="280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5908"/>
              </p:ext>
            </p:extLst>
          </p:nvPr>
        </p:nvGraphicFramePr>
        <p:xfrm>
          <a:off x="7269164" y="3927372"/>
          <a:ext cx="442847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37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106353"/>
              </p:ext>
            </p:extLst>
          </p:nvPr>
        </p:nvGraphicFramePr>
        <p:xfrm>
          <a:off x="6687403" y="2003284"/>
          <a:ext cx="5180747" cy="393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Data Exploration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6130" y="1269242"/>
            <a:ext cx="9265918" cy="545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related purchases over last 3 years by gender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5503" y="2003284"/>
            <a:ext cx="5696116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last 3 years about 50% of bike related purchases were made by females to 48% of purchases made by males. About 2% were made by Unspecified gender.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Numerically, Females purchases almost 10,000 more than males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Females make up majority of bike related sales</a:t>
            </a:r>
          </a:p>
          <a:p>
            <a:endParaRPr lang="en-IN" sz="20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Data Exploration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30" y="1269242"/>
            <a:ext cx="4816748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industry distribution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5503" y="2003284"/>
            <a:ext cx="5163852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of ‘New Customers are in Manufacturing and Financial Services.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smallest number of customers are in Agriculture and Telecommunications at 3%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pattern in ‘Old’ customer list, at 20% and 19% in Manufacturing and Financial Services respectively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810806"/>
              </p:ext>
            </p:extLst>
          </p:nvPr>
        </p:nvGraphicFramePr>
        <p:xfrm>
          <a:off x="6340723" y="3640451"/>
          <a:ext cx="5402868" cy="3105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41189"/>
              </p:ext>
            </p:extLst>
          </p:nvPr>
        </p:nvGraphicFramePr>
        <p:xfrm>
          <a:off x="6340724" y="535200"/>
          <a:ext cx="5402867" cy="310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Data Exploration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750535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cars owned and not owned by state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5503" y="2003284"/>
            <a:ext cx="5709503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NSW has the largest amount of people that do not own a car. NSW seems to have a higher number of people from which data was collected.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Victoria is also split quite evenly. But both numbers are significantly lower than those of NSW.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QLD has a relatively high number of customers that own a car.</a:t>
            </a:r>
          </a:p>
          <a:p>
            <a:endParaRPr lang="en-IN" sz="20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212715"/>
              </p:ext>
            </p:extLst>
          </p:nvPr>
        </p:nvGraphicFramePr>
        <p:xfrm>
          <a:off x="6235337" y="1830045"/>
          <a:ext cx="5863048" cy="3672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31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503" y="535200"/>
            <a:ext cx="9906000" cy="7340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 smtClean="0">
                <a:latin typeface="Arial Narrow" panose="020B0606020202030204" pitchFamily="34" charset="0"/>
              </a:rPr>
              <a:t>Model development</a:t>
            </a:r>
            <a:endParaRPr lang="en-IN" sz="4800" b="1" dirty="0">
              <a:latin typeface="Arial Narrow" panose="020B0606020202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6129" y="1269242"/>
            <a:ext cx="7505357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and customer classification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95503" y="2003284"/>
            <a:ext cx="5805297" cy="33261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 analysis is used to determine which customers a business should target to increase its revenue and value.</a:t>
            </a:r>
          </a:p>
          <a:p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RFM (</a:t>
            </a:r>
            <a:r>
              <a:rPr lang="en-IN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Frequency, and Monetary) model shows customers that have displayed high levels of engagement with the business in the three categories mentioned.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147322"/>
              </p:ext>
            </p:extLst>
          </p:nvPr>
        </p:nvGraphicFramePr>
        <p:xfrm>
          <a:off x="6479178" y="1759131"/>
          <a:ext cx="5077096" cy="4911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8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1353</Words>
  <Application>Microsoft Office PowerPoint</Application>
  <PresentationFormat>Widescreen</PresentationFormat>
  <Paragraphs>312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Times New Roman</vt:lpstr>
      <vt:lpstr>Celestial</vt:lpstr>
      <vt:lpstr>Sprocket Central pty Ltd.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Ltd.</dc:title>
  <dc:creator>Microsoft account</dc:creator>
  <cp:lastModifiedBy>Microsoft account</cp:lastModifiedBy>
  <cp:revision>31</cp:revision>
  <dcterms:created xsi:type="dcterms:W3CDTF">2023-06-28T11:28:56Z</dcterms:created>
  <dcterms:modified xsi:type="dcterms:W3CDTF">2023-07-08T15:42:50Z</dcterms:modified>
</cp:coreProperties>
</file>