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744" y="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CE03CB-73F7-432E-941E-7081E443114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8D886C5-113B-4BE6-AF50-884FDA49C59A}">
      <dgm:prSet/>
      <dgm:spPr/>
      <dgm:t>
        <a:bodyPr/>
        <a:lstStyle/>
        <a:p>
          <a:r>
            <a:rPr lang="en-US"/>
            <a:t>Helen – Age 62, loyal for 10 years, disengaged due to lack of personalization</a:t>
          </a:r>
        </a:p>
      </dgm:t>
    </dgm:pt>
    <dgm:pt modelId="{81330685-9964-4FBF-8A1C-5DB1D54309FD}" type="parTrans" cxnId="{9A611DCE-E9F4-490B-AA18-4EB7BAB44AEE}">
      <dgm:prSet/>
      <dgm:spPr/>
      <dgm:t>
        <a:bodyPr/>
        <a:lstStyle/>
        <a:p>
          <a:endParaRPr lang="en-US"/>
        </a:p>
      </dgm:t>
    </dgm:pt>
    <dgm:pt modelId="{A0CB5A41-D585-4D27-9590-71881F0EEBED}" type="sibTrans" cxnId="{9A611DCE-E9F4-490B-AA18-4EB7BAB44AEE}">
      <dgm:prSet/>
      <dgm:spPr/>
      <dgm:t>
        <a:bodyPr/>
        <a:lstStyle/>
        <a:p>
          <a:endParaRPr lang="en-US"/>
        </a:p>
      </dgm:t>
    </dgm:pt>
    <dgm:pt modelId="{1D19183B-9885-43F3-8551-63AE3B030D8A}">
      <dgm:prSet/>
      <dgm:spPr/>
      <dgm:t>
        <a:bodyPr/>
        <a:lstStyle/>
        <a:p>
          <a:r>
            <a:rPr lang="en-US"/>
            <a:t>Zayn – Age 37, trend-driven, disengaged due to uninspiring promotions</a:t>
          </a:r>
        </a:p>
      </dgm:t>
    </dgm:pt>
    <dgm:pt modelId="{00099299-A285-49E6-85AE-C94F03139D26}" type="parTrans" cxnId="{EE6A49DB-3651-47D8-A315-6FDA0F621DD4}">
      <dgm:prSet/>
      <dgm:spPr/>
      <dgm:t>
        <a:bodyPr/>
        <a:lstStyle/>
        <a:p>
          <a:endParaRPr lang="en-US"/>
        </a:p>
      </dgm:t>
    </dgm:pt>
    <dgm:pt modelId="{F5C1D0FE-6CC6-4D6E-AD73-6692AFF7BDCA}" type="sibTrans" cxnId="{EE6A49DB-3651-47D8-A315-6FDA0F621DD4}">
      <dgm:prSet/>
      <dgm:spPr/>
      <dgm:t>
        <a:bodyPr/>
        <a:lstStyle/>
        <a:p>
          <a:endParaRPr lang="en-US"/>
        </a:p>
      </dgm:t>
    </dgm:pt>
    <dgm:pt modelId="{F3311840-11A6-4EEB-842C-82435C9F5AFD}" type="pres">
      <dgm:prSet presAssocID="{41CE03CB-73F7-432E-941E-7081E44311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18F4A9-4AD6-4060-B70D-EDA99BF39808}" type="pres">
      <dgm:prSet presAssocID="{88D886C5-113B-4BE6-AF50-884FDA49C59A}" presName="hierRoot1" presStyleCnt="0"/>
      <dgm:spPr/>
    </dgm:pt>
    <dgm:pt modelId="{EFE45902-F0E7-48C4-A126-E8A02D02F3FB}" type="pres">
      <dgm:prSet presAssocID="{88D886C5-113B-4BE6-AF50-884FDA49C59A}" presName="composite" presStyleCnt="0"/>
      <dgm:spPr/>
    </dgm:pt>
    <dgm:pt modelId="{52EEC6CE-6E69-489A-BDB9-B77625559355}" type="pres">
      <dgm:prSet presAssocID="{88D886C5-113B-4BE6-AF50-884FDA49C59A}" presName="background" presStyleLbl="node0" presStyleIdx="0" presStyleCnt="2"/>
      <dgm:spPr/>
    </dgm:pt>
    <dgm:pt modelId="{F0FD72B3-CA0C-4DFD-8CA2-AC974D7C8396}" type="pres">
      <dgm:prSet presAssocID="{88D886C5-113B-4BE6-AF50-884FDA49C59A}" presName="text" presStyleLbl="fgAcc0" presStyleIdx="0" presStyleCnt="2">
        <dgm:presLayoutVars>
          <dgm:chPref val="3"/>
        </dgm:presLayoutVars>
      </dgm:prSet>
      <dgm:spPr/>
    </dgm:pt>
    <dgm:pt modelId="{94CDF240-0070-494B-B82B-77AF22F22FCD}" type="pres">
      <dgm:prSet presAssocID="{88D886C5-113B-4BE6-AF50-884FDA49C59A}" presName="hierChild2" presStyleCnt="0"/>
      <dgm:spPr/>
    </dgm:pt>
    <dgm:pt modelId="{81F6AD11-81EB-4D9E-A621-423D66FBBEE3}" type="pres">
      <dgm:prSet presAssocID="{1D19183B-9885-43F3-8551-63AE3B030D8A}" presName="hierRoot1" presStyleCnt="0"/>
      <dgm:spPr/>
    </dgm:pt>
    <dgm:pt modelId="{6220DA97-505F-4C10-874F-12E7A843A633}" type="pres">
      <dgm:prSet presAssocID="{1D19183B-9885-43F3-8551-63AE3B030D8A}" presName="composite" presStyleCnt="0"/>
      <dgm:spPr/>
    </dgm:pt>
    <dgm:pt modelId="{8BA60048-33E3-46DD-B151-8D1DF5401993}" type="pres">
      <dgm:prSet presAssocID="{1D19183B-9885-43F3-8551-63AE3B030D8A}" presName="background" presStyleLbl="node0" presStyleIdx="1" presStyleCnt="2"/>
      <dgm:spPr/>
    </dgm:pt>
    <dgm:pt modelId="{18218EAC-8516-4898-BE6C-801C976ED1CE}" type="pres">
      <dgm:prSet presAssocID="{1D19183B-9885-43F3-8551-63AE3B030D8A}" presName="text" presStyleLbl="fgAcc0" presStyleIdx="1" presStyleCnt="2">
        <dgm:presLayoutVars>
          <dgm:chPref val="3"/>
        </dgm:presLayoutVars>
      </dgm:prSet>
      <dgm:spPr/>
    </dgm:pt>
    <dgm:pt modelId="{BDFFF47A-4000-48A1-8D1C-4B1E54AD28E4}" type="pres">
      <dgm:prSet presAssocID="{1D19183B-9885-43F3-8551-63AE3B030D8A}" presName="hierChild2" presStyleCnt="0"/>
      <dgm:spPr/>
    </dgm:pt>
  </dgm:ptLst>
  <dgm:cxnLst>
    <dgm:cxn modelId="{69D1A409-6B20-4758-BBE9-FA160B113289}" type="presOf" srcId="{1D19183B-9885-43F3-8551-63AE3B030D8A}" destId="{18218EAC-8516-4898-BE6C-801C976ED1CE}" srcOrd="0" destOrd="0" presId="urn:microsoft.com/office/officeart/2005/8/layout/hierarchy1"/>
    <dgm:cxn modelId="{44857774-5E34-4133-841F-4FF387630255}" type="presOf" srcId="{41CE03CB-73F7-432E-941E-7081E443114C}" destId="{F3311840-11A6-4EEB-842C-82435C9F5AFD}" srcOrd="0" destOrd="0" presId="urn:microsoft.com/office/officeart/2005/8/layout/hierarchy1"/>
    <dgm:cxn modelId="{9A611DCE-E9F4-490B-AA18-4EB7BAB44AEE}" srcId="{41CE03CB-73F7-432E-941E-7081E443114C}" destId="{88D886C5-113B-4BE6-AF50-884FDA49C59A}" srcOrd="0" destOrd="0" parTransId="{81330685-9964-4FBF-8A1C-5DB1D54309FD}" sibTransId="{A0CB5A41-D585-4D27-9590-71881F0EEBED}"/>
    <dgm:cxn modelId="{EE6A49DB-3651-47D8-A315-6FDA0F621DD4}" srcId="{41CE03CB-73F7-432E-941E-7081E443114C}" destId="{1D19183B-9885-43F3-8551-63AE3B030D8A}" srcOrd="1" destOrd="0" parTransId="{00099299-A285-49E6-85AE-C94F03139D26}" sibTransId="{F5C1D0FE-6CC6-4D6E-AD73-6692AFF7BDCA}"/>
    <dgm:cxn modelId="{CCF05AF3-8300-46E4-A81E-E5668A032FCF}" type="presOf" srcId="{88D886C5-113B-4BE6-AF50-884FDA49C59A}" destId="{F0FD72B3-CA0C-4DFD-8CA2-AC974D7C8396}" srcOrd="0" destOrd="0" presId="urn:microsoft.com/office/officeart/2005/8/layout/hierarchy1"/>
    <dgm:cxn modelId="{4231CD93-E1DD-446F-B739-3A9D219355DA}" type="presParOf" srcId="{F3311840-11A6-4EEB-842C-82435C9F5AFD}" destId="{5F18F4A9-4AD6-4060-B70D-EDA99BF39808}" srcOrd="0" destOrd="0" presId="urn:microsoft.com/office/officeart/2005/8/layout/hierarchy1"/>
    <dgm:cxn modelId="{C34F9F5B-B132-4BEA-9726-6BF9D7DC2330}" type="presParOf" srcId="{5F18F4A9-4AD6-4060-B70D-EDA99BF39808}" destId="{EFE45902-F0E7-48C4-A126-E8A02D02F3FB}" srcOrd="0" destOrd="0" presId="urn:microsoft.com/office/officeart/2005/8/layout/hierarchy1"/>
    <dgm:cxn modelId="{D82F33F4-1375-4EB7-BF6E-35A57E76C4B8}" type="presParOf" srcId="{EFE45902-F0E7-48C4-A126-E8A02D02F3FB}" destId="{52EEC6CE-6E69-489A-BDB9-B77625559355}" srcOrd="0" destOrd="0" presId="urn:microsoft.com/office/officeart/2005/8/layout/hierarchy1"/>
    <dgm:cxn modelId="{0A9F2272-6A54-4D61-9F48-A071A8B93B73}" type="presParOf" srcId="{EFE45902-F0E7-48C4-A126-E8A02D02F3FB}" destId="{F0FD72B3-CA0C-4DFD-8CA2-AC974D7C8396}" srcOrd="1" destOrd="0" presId="urn:microsoft.com/office/officeart/2005/8/layout/hierarchy1"/>
    <dgm:cxn modelId="{E9C9F279-8F8E-4472-8854-5060E67F8344}" type="presParOf" srcId="{5F18F4A9-4AD6-4060-B70D-EDA99BF39808}" destId="{94CDF240-0070-494B-B82B-77AF22F22FCD}" srcOrd="1" destOrd="0" presId="urn:microsoft.com/office/officeart/2005/8/layout/hierarchy1"/>
    <dgm:cxn modelId="{D125CC45-D86A-4C4F-A85E-7797AF48C010}" type="presParOf" srcId="{F3311840-11A6-4EEB-842C-82435C9F5AFD}" destId="{81F6AD11-81EB-4D9E-A621-423D66FBBEE3}" srcOrd="1" destOrd="0" presId="urn:microsoft.com/office/officeart/2005/8/layout/hierarchy1"/>
    <dgm:cxn modelId="{5156437C-6ADC-4282-A278-4C78E1873305}" type="presParOf" srcId="{81F6AD11-81EB-4D9E-A621-423D66FBBEE3}" destId="{6220DA97-505F-4C10-874F-12E7A843A633}" srcOrd="0" destOrd="0" presId="urn:microsoft.com/office/officeart/2005/8/layout/hierarchy1"/>
    <dgm:cxn modelId="{A421E0EA-196A-4FCD-B3B2-3DDB8669D0F3}" type="presParOf" srcId="{6220DA97-505F-4C10-874F-12E7A843A633}" destId="{8BA60048-33E3-46DD-B151-8D1DF5401993}" srcOrd="0" destOrd="0" presId="urn:microsoft.com/office/officeart/2005/8/layout/hierarchy1"/>
    <dgm:cxn modelId="{79DB3726-D0B7-4305-AF02-822EA5D4CC3E}" type="presParOf" srcId="{6220DA97-505F-4C10-874F-12E7A843A633}" destId="{18218EAC-8516-4898-BE6C-801C976ED1CE}" srcOrd="1" destOrd="0" presId="urn:microsoft.com/office/officeart/2005/8/layout/hierarchy1"/>
    <dgm:cxn modelId="{CD08AC99-FC93-4437-AC9B-2C3193CA5A67}" type="presParOf" srcId="{81F6AD11-81EB-4D9E-A621-423D66FBBEE3}" destId="{BDFFF47A-4000-48A1-8D1C-4B1E54AD28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702FD2-38F3-4E09-9874-B4115EBA6A6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E02CA81-A7E7-4AA9-80A2-A31BA6166309}">
      <dgm:prSet/>
      <dgm:spPr/>
      <dgm:t>
        <a:bodyPr/>
        <a:lstStyle/>
        <a:p>
          <a:pPr>
            <a:defRPr cap="all"/>
          </a:pPr>
          <a:r>
            <a:rPr lang="en-US"/>
            <a:t>Timeless Trends: Aged 55–84, detached homes, high income/education</a:t>
          </a:r>
        </a:p>
      </dgm:t>
    </dgm:pt>
    <dgm:pt modelId="{227C65C8-905C-4393-A561-88E7CFF7CAD0}" type="parTrans" cxnId="{70332BAE-CAE9-4FB9-BB85-7D4706AB7D7B}">
      <dgm:prSet/>
      <dgm:spPr/>
      <dgm:t>
        <a:bodyPr/>
        <a:lstStyle/>
        <a:p>
          <a:endParaRPr lang="en-US"/>
        </a:p>
      </dgm:t>
    </dgm:pt>
    <dgm:pt modelId="{C6EA0809-C0FF-4AC6-8639-6FA59EF92C63}" type="sibTrans" cxnId="{70332BAE-CAE9-4FB9-BB85-7D4706AB7D7B}">
      <dgm:prSet/>
      <dgm:spPr/>
      <dgm:t>
        <a:bodyPr/>
        <a:lstStyle/>
        <a:p>
          <a:endParaRPr lang="en-US"/>
        </a:p>
      </dgm:t>
    </dgm:pt>
    <dgm:pt modelId="{9EE8F363-435A-41CC-8FF5-5DCCA4811201}">
      <dgm:prSet/>
      <dgm:spPr/>
      <dgm:t>
        <a:bodyPr/>
        <a:lstStyle/>
        <a:p>
          <a:pPr>
            <a:defRPr cap="all"/>
          </a:pPr>
          <a:r>
            <a:rPr lang="en-US"/>
            <a:t>Heights of Style: Aged 25–44, diverse housing, family presence</a:t>
          </a:r>
        </a:p>
      </dgm:t>
    </dgm:pt>
    <dgm:pt modelId="{C8655A4E-390E-4A2F-BC7F-2CE598FC0C7D}" type="parTrans" cxnId="{DE16DD71-28D0-4BBB-A083-8FA35454B630}">
      <dgm:prSet/>
      <dgm:spPr/>
      <dgm:t>
        <a:bodyPr/>
        <a:lstStyle/>
        <a:p>
          <a:endParaRPr lang="en-US"/>
        </a:p>
      </dgm:t>
    </dgm:pt>
    <dgm:pt modelId="{E9A60DDA-0655-495C-B8AC-459F486F575E}" type="sibTrans" cxnId="{DE16DD71-28D0-4BBB-A083-8FA35454B630}">
      <dgm:prSet/>
      <dgm:spPr/>
      <dgm:t>
        <a:bodyPr/>
        <a:lstStyle/>
        <a:p>
          <a:endParaRPr lang="en-US"/>
        </a:p>
      </dgm:t>
    </dgm:pt>
    <dgm:pt modelId="{63FBB8BC-13A1-4BD2-B71A-E3C2A05638AB}" type="pres">
      <dgm:prSet presAssocID="{B9702FD2-38F3-4E09-9874-B4115EBA6A66}" presName="root" presStyleCnt="0">
        <dgm:presLayoutVars>
          <dgm:dir/>
          <dgm:resizeHandles val="exact"/>
        </dgm:presLayoutVars>
      </dgm:prSet>
      <dgm:spPr/>
    </dgm:pt>
    <dgm:pt modelId="{93631974-1114-4B86-870D-3D12E3CE7E7B}" type="pres">
      <dgm:prSet presAssocID="{4E02CA81-A7E7-4AA9-80A2-A31BA6166309}" presName="compNode" presStyleCnt="0"/>
      <dgm:spPr/>
    </dgm:pt>
    <dgm:pt modelId="{D94EAFC0-E275-4EB5-96D0-8A0BE806279F}" type="pres">
      <dgm:prSet presAssocID="{4E02CA81-A7E7-4AA9-80A2-A31BA6166309}" presName="iconBgRect" presStyleLbl="bgShp" presStyleIdx="0" presStyleCnt="2"/>
      <dgm:spPr/>
    </dgm:pt>
    <dgm:pt modelId="{5706F3F8-65D4-4359-A99E-7DB4047BCCEE}" type="pres">
      <dgm:prSet presAssocID="{4E02CA81-A7E7-4AA9-80A2-A31BA61663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0CC9C924-117C-405A-80D0-5B0EB5F5CD92}" type="pres">
      <dgm:prSet presAssocID="{4E02CA81-A7E7-4AA9-80A2-A31BA6166309}" presName="spaceRect" presStyleCnt="0"/>
      <dgm:spPr/>
    </dgm:pt>
    <dgm:pt modelId="{4C3FA021-427D-437D-B14E-E958B1F576A9}" type="pres">
      <dgm:prSet presAssocID="{4E02CA81-A7E7-4AA9-80A2-A31BA6166309}" presName="textRect" presStyleLbl="revTx" presStyleIdx="0" presStyleCnt="2">
        <dgm:presLayoutVars>
          <dgm:chMax val="1"/>
          <dgm:chPref val="1"/>
        </dgm:presLayoutVars>
      </dgm:prSet>
      <dgm:spPr/>
    </dgm:pt>
    <dgm:pt modelId="{93398FC8-22E4-4B52-9D7E-C94819004FF1}" type="pres">
      <dgm:prSet presAssocID="{C6EA0809-C0FF-4AC6-8639-6FA59EF92C63}" presName="sibTrans" presStyleCnt="0"/>
      <dgm:spPr/>
    </dgm:pt>
    <dgm:pt modelId="{A2C7020B-1828-412A-A648-21D84244D7FA}" type="pres">
      <dgm:prSet presAssocID="{9EE8F363-435A-41CC-8FF5-5DCCA4811201}" presName="compNode" presStyleCnt="0"/>
      <dgm:spPr/>
    </dgm:pt>
    <dgm:pt modelId="{781C0C6F-4C8A-4711-85ED-0089F9E4B291}" type="pres">
      <dgm:prSet presAssocID="{9EE8F363-435A-41CC-8FF5-5DCCA4811201}" presName="iconBgRect" presStyleLbl="bgShp" presStyleIdx="1" presStyleCnt="2"/>
      <dgm:spPr/>
    </dgm:pt>
    <dgm:pt modelId="{83154869-38CA-4702-8F91-075ABCE54A3E}" type="pres">
      <dgm:prSet presAssocID="{9EE8F363-435A-41CC-8FF5-5DCCA48112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1ECE3A95-04FB-4078-A72C-6669CE9AA639}" type="pres">
      <dgm:prSet presAssocID="{9EE8F363-435A-41CC-8FF5-5DCCA4811201}" presName="spaceRect" presStyleCnt="0"/>
      <dgm:spPr/>
    </dgm:pt>
    <dgm:pt modelId="{CFAC7D85-37D5-471C-81D6-A7D04D21C771}" type="pres">
      <dgm:prSet presAssocID="{9EE8F363-435A-41CC-8FF5-5DCCA481120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E16DD71-28D0-4BBB-A083-8FA35454B630}" srcId="{B9702FD2-38F3-4E09-9874-B4115EBA6A66}" destId="{9EE8F363-435A-41CC-8FF5-5DCCA4811201}" srcOrd="1" destOrd="0" parTransId="{C8655A4E-390E-4A2F-BC7F-2CE598FC0C7D}" sibTransId="{E9A60DDA-0655-495C-B8AC-459F486F575E}"/>
    <dgm:cxn modelId="{3DED6C96-6B02-4CFF-BF70-5C9C85D56E2A}" type="presOf" srcId="{9EE8F363-435A-41CC-8FF5-5DCCA4811201}" destId="{CFAC7D85-37D5-471C-81D6-A7D04D21C771}" srcOrd="0" destOrd="0" presId="urn:microsoft.com/office/officeart/2018/5/layout/IconCircleLabelList"/>
    <dgm:cxn modelId="{70332BAE-CAE9-4FB9-BB85-7D4706AB7D7B}" srcId="{B9702FD2-38F3-4E09-9874-B4115EBA6A66}" destId="{4E02CA81-A7E7-4AA9-80A2-A31BA6166309}" srcOrd="0" destOrd="0" parTransId="{227C65C8-905C-4393-A561-88E7CFF7CAD0}" sibTransId="{C6EA0809-C0FF-4AC6-8639-6FA59EF92C63}"/>
    <dgm:cxn modelId="{0CF536B9-AA6C-4561-BFFE-6F38BDC94849}" type="presOf" srcId="{B9702FD2-38F3-4E09-9874-B4115EBA6A66}" destId="{63FBB8BC-13A1-4BD2-B71A-E3C2A05638AB}" srcOrd="0" destOrd="0" presId="urn:microsoft.com/office/officeart/2018/5/layout/IconCircleLabelList"/>
    <dgm:cxn modelId="{8CE7CAF2-C486-4E59-8741-2F8B6C453488}" type="presOf" srcId="{4E02CA81-A7E7-4AA9-80A2-A31BA6166309}" destId="{4C3FA021-427D-437D-B14E-E958B1F576A9}" srcOrd="0" destOrd="0" presId="urn:microsoft.com/office/officeart/2018/5/layout/IconCircleLabelList"/>
    <dgm:cxn modelId="{25F53579-EFA1-4C52-A075-F8CCED1A66EF}" type="presParOf" srcId="{63FBB8BC-13A1-4BD2-B71A-E3C2A05638AB}" destId="{93631974-1114-4B86-870D-3D12E3CE7E7B}" srcOrd="0" destOrd="0" presId="urn:microsoft.com/office/officeart/2018/5/layout/IconCircleLabelList"/>
    <dgm:cxn modelId="{7426C5A9-4893-4ECE-8E55-8C49B7C4D17E}" type="presParOf" srcId="{93631974-1114-4B86-870D-3D12E3CE7E7B}" destId="{D94EAFC0-E275-4EB5-96D0-8A0BE806279F}" srcOrd="0" destOrd="0" presId="urn:microsoft.com/office/officeart/2018/5/layout/IconCircleLabelList"/>
    <dgm:cxn modelId="{73AA60FF-F6F4-4597-AA41-0833377C4F4C}" type="presParOf" srcId="{93631974-1114-4B86-870D-3D12E3CE7E7B}" destId="{5706F3F8-65D4-4359-A99E-7DB4047BCCEE}" srcOrd="1" destOrd="0" presId="urn:microsoft.com/office/officeart/2018/5/layout/IconCircleLabelList"/>
    <dgm:cxn modelId="{6F192CCC-E274-48B1-995E-A876F0314524}" type="presParOf" srcId="{93631974-1114-4B86-870D-3D12E3CE7E7B}" destId="{0CC9C924-117C-405A-80D0-5B0EB5F5CD92}" srcOrd="2" destOrd="0" presId="urn:microsoft.com/office/officeart/2018/5/layout/IconCircleLabelList"/>
    <dgm:cxn modelId="{EDDE595C-A64B-4A5A-91D2-69CDC3CE2701}" type="presParOf" srcId="{93631974-1114-4B86-870D-3D12E3CE7E7B}" destId="{4C3FA021-427D-437D-B14E-E958B1F576A9}" srcOrd="3" destOrd="0" presId="urn:microsoft.com/office/officeart/2018/5/layout/IconCircleLabelList"/>
    <dgm:cxn modelId="{AC6BF739-C43B-4524-9185-9F5F7CFA2EB7}" type="presParOf" srcId="{63FBB8BC-13A1-4BD2-B71A-E3C2A05638AB}" destId="{93398FC8-22E4-4B52-9D7E-C94819004FF1}" srcOrd="1" destOrd="0" presId="urn:microsoft.com/office/officeart/2018/5/layout/IconCircleLabelList"/>
    <dgm:cxn modelId="{5548A0DB-0883-404E-AA59-0681B6EC9B55}" type="presParOf" srcId="{63FBB8BC-13A1-4BD2-B71A-E3C2A05638AB}" destId="{A2C7020B-1828-412A-A648-21D84244D7FA}" srcOrd="2" destOrd="0" presId="urn:microsoft.com/office/officeart/2018/5/layout/IconCircleLabelList"/>
    <dgm:cxn modelId="{772F66E6-5CC6-45F1-94B1-B736D1519E52}" type="presParOf" srcId="{A2C7020B-1828-412A-A648-21D84244D7FA}" destId="{781C0C6F-4C8A-4711-85ED-0089F9E4B291}" srcOrd="0" destOrd="0" presId="urn:microsoft.com/office/officeart/2018/5/layout/IconCircleLabelList"/>
    <dgm:cxn modelId="{93BF36B0-C128-48ED-B48B-26D1BF3DC07B}" type="presParOf" srcId="{A2C7020B-1828-412A-A648-21D84244D7FA}" destId="{83154869-38CA-4702-8F91-075ABCE54A3E}" srcOrd="1" destOrd="0" presId="urn:microsoft.com/office/officeart/2018/5/layout/IconCircleLabelList"/>
    <dgm:cxn modelId="{67DE85A3-37BC-4F01-8E43-F868C9B4E9D3}" type="presParOf" srcId="{A2C7020B-1828-412A-A648-21D84244D7FA}" destId="{1ECE3A95-04FB-4078-A72C-6669CE9AA639}" srcOrd="2" destOrd="0" presId="urn:microsoft.com/office/officeart/2018/5/layout/IconCircleLabelList"/>
    <dgm:cxn modelId="{8D83520A-BD16-428E-9C40-52E8B852F6DD}" type="presParOf" srcId="{A2C7020B-1828-412A-A648-21D84244D7FA}" destId="{CFAC7D85-37D5-471C-81D6-A7D04D21C77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348F4-8C72-426D-8A5C-C86AF4457F3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59A5296-D2BA-4639-A410-68078222A0BB}">
      <dgm:prSet/>
      <dgm:spPr/>
      <dgm:t>
        <a:bodyPr/>
        <a:lstStyle/>
        <a:p>
          <a:pPr>
            <a:defRPr cap="all"/>
          </a:pPr>
          <a:r>
            <a:rPr lang="en-US"/>
            <a:t>Timeless Trends: Brand integrity, social responsibility, community</a:t>
          </a:r>
        </a:p>
      </dgm:t>
    </dgm:pt>
    <dgm:pt modelId="{11BC5826-DA60-4917-8382-996430EF6CC7}" type="parTrans" cxnId="{936B1588-BA53-4F55-9EDD-690AED2C4555}">
      <dgm:prSet/>
      <dgm:spPr/>
      <dgm:t>
        <a:bodyPr/>
        <a:lstStyle/>
        <a:p>
          <a:endParaRPr lang="en-US"/>
        </a:p>
      </dgm:t>
    </dgm:pt>
    <dgm:pt modelId="{FE95C75B-3FBB-4E3D-B704-5EE148E4CA47}" type="sibTrans" cxnId="{936B1588-BA53-4F55-9EDD-690AED2C4555}">
      <dgm:prSet/>
      <dgm:spPr/>
      <dgm:t>
        <a:bodyPr/>
        <a:lstStyle/>
        <a:p>
          <a:endParaRPr lang="en-US"/>
        </a:p>
      </dgm:t>
    </dgm:pt>
    <dgm:pt modelId="{C90D0FA2-E0AC-40B1-84AA-ECCCAF6928A4}">
      <dgm:prSet/>
      <dgm:spPr/>
      <dgm:t>
        <a:bodyPr/>
        <a:lstStyle/>
        <a:p>
          <a:pPr>
            <a:defRPr cap="all"/>
          </a:pPr>
          <a:r>
            <a:rPr lang="en-US"/>
            <a:t>Heights of Style: Novelty, cultural exploration, trend sampling</a:t>
          </a:r>
        </a:p>
      </dgm:t>
    </dgm:pt>
    <dgm:pt modelId="{CBEA1B65-3C52-459C-8D8C-01684EAD1283}" type="parTrans" cxnId="{2E618DD1-84EB-4C8F-99A8-8F526AD78F32}">
      <dgm:prSet/>
      <dgm:spPr/>
      <dgm:t>
        <a:bodyPr/>
        <a:lstStyle/>
        <a:p>
          <a:endParaRPr lang="en-US"/>
        </a:p>
      </dgm:t>
    </dgm:pt>
    <dgm:pt modelId="{FC7EEC90-0B3B-4182-A0B6-0C25DCB8F3CE}" type="sibTrans" cxnId="{2E618DD1-84EB-4C8F-99A8-8F526AD78F32}">
      <dgm:prSet/>
      <dgm:spPr/>
      <dgm:t>
        <a:bodyPr/>
        <a:lstStyle/>
        <a:p>
          <a:endParaRPr lang="en-US"/>
        </a:p>
      </dgm:t>
    </dgm:pt>
    <dgm:pt modelId="{EDA09D02-FC93-4584-8CA3-05B760EFB024}" type="pres">
      <dgm:prSet presAssocID="{02D348F4-8C72-426D-8A5C-C86AF4457F3F}" presName="root" presStyleCnt="0">
        <dgm:presLayoutVars>
          <dgm:dir/>
          <dgm:resizeHandles val="exact"/>
        </dgm:presLayoutVars>
      </dgm:prSet>
      <dgm:spPr/>
    </dgm:pt>
    <dgm:pt modelId="{1E7F27EE-974F-40DA-A06E-4259A4518AC4}" type="pres">
      <dgm:prSet presAssocID="{A59A5296-D2BA-4639-A410-68078222A0BB}" presName="compNode" presStyleCnt="0"/>
      <dgm:spPr/>
    </dgm:pt>
    <dgm:pt modelId="{B765FC42-9990-4D2E-B27D-440629305CF9}" type="pres">
      <dgm:prSet presAssocID="{A59A5296-D2BA-4639-A410-68078222A0BB}" presName="iconBgRect" presStyleLbl="bgShp" presStyleIdx="0" presStyleCnt="2"/>
      <dgm:spPr/>
    </dgm:pt>
    <dgm:pt modelId="{B5FF693E-5296-4AC0-AA6C-07B6AB1A0EBF}" type="pres">
      <dgm:prSet presAssocID="{A59A5296-D2BA-4639-A410-68078222A0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91FB5A49-697A-4AAC-9251-936B693C6861}" type="pres">
      <dgm:prSet presAssocID="{A59A5296-D2BA-4639-A410-68078222A0BB}" presName="spaceRect" presStyleCnt="0"/>
      <dgm:spPr/>
    </dgm:pt>
    <dgm:pt modelId="{9B88FBEE-9508-40DC-814E-2336C0A98689}" type="pres">
      <dgm:prSet presAssocID="{A59A5296-D2BA-4639-A410-68078222A0BB}" presName="textRect" presStyleLbl="revTx" presStyleIdx="0" presStyleCnt="2">
        <dgm:presLayoutVars>
          <dgm:chMax val="1"/>
          <dgm:chPref val="1"/>
        </dgm:presLayoutVars>
      </dgm:prSet>
      <dgm:spPr/>
    </dgm:pt>
    <dgm:pt modelId="{388AC9C3-C9A8-43AD-BB2D-54C0D8567D53}" type="pres">
      <dgm:prSet presAssocID="{FE95C75B-3FBB-4E3D-B704-5EE148E4CA47}" presName="sibTrans" presStyleCnt="0"/>
      <dgm:spPr/>
    </dgm:pt>
    <dgm:pt modelId="{E40746F8-6EAA-434E-9521-34831045E3CA}" type="pres">
      <dgm:prSet presAssocID="{C90D0FA2-E0AC-40B1-84AA-ECCCAF6928A4}" presName="compNode" presStyleCnt="0"/>
      <dgm:spPr/>
    </dgm:pt>
    <dgm:pt modelId="{7D653E38-CBB8-4701-82B8-BDF501E63083}" type="pres">
      <dgm:prSet presAssocID="{C90D0FA2-E0AC-40B1-84AA-ECCCAF6928A4}" presName="iconBgRect" presStyleLbl="bgShp" presStyleIdx="1" presStyleCnt="2"/>
      <dgm:spPr/>
    </dgm:pt>
    <dgm:pt modelId="{537C1DDE-701E-4397-B325-E86AF6B20462}" type="pres">
      <dgm:prSet presAssocID="{C90D0FA2-E0AC-40B1-84AA-ECCCAF6928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"/>
        </a:ext>
      </dgm:extLst>
    </dgm:pt>
    <dgm:pt modelId="{230EC9BE-3165-4325-A84C-CDD280410C02}" type="pres">
      <dgm:prSet presAssocID="{C90D0FA2-E0AC-40B1-84AA-ECCCAF6928A4}" presName="spaceRect" presStyleCnt="0"/>
      <dgm:spPr/>
    </dgm:pt>
    <dgm:pt modelId="{CE4B7129-CB02-4F5B-BDBD-BF1605D8B5C7}" type="pres">
      <dgm:prSet presAssocID="{C90D0FA2-E0AC-40B1-84AA-ECCCAF6928A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3C57C4C-9A8B-43A1-B64E-B4C50D70F68E}" type="presOf" srcId="{C90D0FA2-E0AC-40B1-84AA-ECCCAF6928A4}" destId="{CE4B7129-CB02-4F5B-BDBD-BF1605D8B5C7}" srcOrd="0" destOrd="0" presId="urn:microsoft.com/office/officeart/2018/5/layout/IconCircleLabelList"/>
    <dgm:cxn modelId="{36E7C051-88D8-46F8-A2B2-CA8B5EB38DFF}" type="presOf" srcId="{A59A5296-D2BA-4639-A410-68078222A0BB}" destId="{9B88FBEE-9508-40DC-814E-2336C0A98689}" srcOrd="0" destOrd="0" presId="urn:microsoft.com/office/officeart/2018/5/layout/IconCircleLabelList"/>
    <dgm:cxn modelId="{936B1588-BA53-4F55-9EDD-690AED2C4555}" srcId="{02D348F4-8C72-426D-8A5C-C86AF4457F3F}" destId="{A59A5296-D2BA-4639-A410-68078222A0BB}" srcOrd="0" destOrd="0" parTransId="{11BC5826-DA60-4917-8382-996430EF6CC7}" sibTransId="{FE95C75B-3FBB-4E3D-B704-5EE148E4CA47}"/>
    <dgm:cxn modelId="{39FB73A7-E1C7-4A93-A7D3-80FC6F459D24}" type="presOf" srcId="{02D348F4-8C72-426D-8A5C-C86AF4457F3F}" destId="{EDA09D02-FC93-4584-8CA3-05B760EFB024}" srcOrd="0" destOrd="0" presId="urn:microsoft.com/office/officeart/2018/5/layout/IconCircleLabelList"/>
    <dgm:cxn modelId="{2E618DD1-84EB-4C8F-99A8-8F526AD78F32}" srcId="{02D348F4-8C72-426D-8A5C-C86AF4457F3F}" destId="{C90D0FA2-E0AC-40B1-84AA-ECCCAF6928A4}" srcOrd="1" destOrd="0" parTransId="{CBEA1B65-3C52-459C-8D8C-01684EAD1283}" sibTransId="{FC7EEC90-0B3B-4182-A0B6-0C25DCB8F3CE}"/>
    <dgm:cxn modelId="{55B92D2C-6840-40F6-A2CA-C373F4CC05B3}" type="presParOf" srcId="{EDA09D02-FC93-4584-8CA3-05B760EFB024}" destId="{1E7F27EE-974F-40DA-A06E-4259A4518AC4}" srcOrd="0" destOrd="0" presId="urn:microsoft.com/office/officeart/2018/5/layout/IconCircleLabelList"/>
    <dgm:cxn modelId="{98043158-7F3B-4960-98C7-2C455ED3E77C}" type="presParOf" srcId="{1E7F27EE-974F-40DA-A06E-4259A4518AC4}" destId="{B765FC42-9990-4D2E-B27D-440629305CF9}" srcOrd="0" destOrd="0" presId="urn:microsoft.com/office/officeart/2018/5/layout/IconCircleLabelList"/>
    <dgm:cxn modelId="{5B30F9CE-86E5-444B-8F7D-CEBEC00B0496}" type="presParOf" srcId="{1E7F27EE-974F-40DA-A06E-4259A4518AC4}" destId="{B5FF693E-5296-4AC0-AA6C-07B6AB1A0EBF}" srcOrd="1" destOrd="0" presId="urn:microsoft.com/office/officeart/2018/5/layout/IconCircleLabelList"/>
    <dgm:cxn modelId="{0FDACD02-B4B2-429D-AE8B-62A864AF92E3}" type="presParOf" srcId="{1E7F27EE-974F-40DA-A06E-4259A4518AC4}" destId="{91FB5A49-697A-4AAC-9251-936B693C6861}" srcOrd="2" destOrd="0" presId="urn:microsoft.com/office/officeart/2018/5/layout/IconCircleLabelList"/>
    <dgm:cxn modelId="{DD89E9BE-717E-45D3-BDE0-2336675E3056}" type="presParOf" srcId="{1E7F27EE-974F-40DA-A06E-4259A4518AC4}" destId="{9B88FBEE-9508-40DC-814E-2336C0A98689}" srcOrd="3" destOrd="0" presId="urn:microsoft.com/office/officeart/2018/5/layout/IconCircleLabelList"/>
    <dgm:cxn modelId="{092334AA-5092-4E64-A2D4-904FFF71E05B}" type="presParOf" srcId="{EDA09D02-FC93-4584-8CA3-05B760EFB024}" destId="{388AC9C3-C9A8-43AD-BB2D-54C0D8567D53}" srcOrd="1" destOrd="0" presId="urn:microsoft.com/office/officeart/2018/5/layout/IconCircleLabelList"/>
    <dgm:cxn modelId="{66E1F2FE-C28A-45A3-B735-A34003C7989E}" type="presParOf" srcId="{EDA09D02-FC93-4584-8CA3-05B760EFB024}" destId="{E40746F8-6EAA-434E-9521-34831045E3CA}" srcOrd="2" destOrd="0" presId="urn:microsoft.com/office/officeart/2018/5/layout/IconCircleLabelList"/>
    <dgm:cxn modelId="{DE63393F-1FDF-4788-9BD0-4379E70A5ACF}" type="presParOf" srcId="{E40746F8-6EAA-434E-9521-34831045E3CA}" destId="{7D653E38-CBB8-4701-82B8-BDF501E63083}" srcOrd="0" destOrd="0" presId="urn:microsoft.com/office/officeart/2018/5/layout/IconCircleLabelList"/>
    <dgm:cxn modelId="{B15D60F0-7BFB-4D1C-940B-AA1A1A1B677C}" type="presParOf" srcId="{E40746F8-6EAA-434E-9521-34831045E3CA}" destId="{537C1DDE-701E-4397-B325-E86AF6B20462}" srcOrd="1" destOrd="0" presId="urn:microsoft.com/office/officeart/2018/5/layout/IconCircleLabelList"/>
    <dgm:cxn modelId="{0EF0EF13-59C8-4D9F-BCA1-F8BDEA9A77A1}" type="presParOf" srcId="{E40746F8-6EAA-434E-9521-34831045E3CA}" destId="{230EC9BE-3165-4325-A84C-CDD280410C02}" srcOrd="2" destOrd="0" presId="urn:microsoft.com/office/officeart/2018/5/layout/IconCircleLabelList"/>
    <dgm:cxn modelId="{B4C0886C-09C3-4175-863B-C997349B2947}" type="presParOf" srcId="{E40746F8-6EAA-434E-9521-34831045E3CA}" destId="{CE4B7129-CB02-4F5B-BDBD-BF1605D8B5C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A48E0E-F420-4FFB-9429-93DD788E7E31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788D7A1-4C95-42F7-AB8F-A15F8AD8AF01}">
      <dgm:prSet/>
      <dgm:spPr/>
      <dgm:t>
        <a:bodyPr/>
        <a:lstStyle/>
        <a:p>
          <a:r>
            <a:rPr lang="en-US"/>
            <a:t>Engage</a:t>
          </a:r>
        </a:p>
      </dgm:t>
    </dgm:pt>
    <dgm:pt modelId="{60313998-40A5-458F-B09A-D7A62A2C849F}" type="parTrans" cxnId="{B29F69C2-D769-4FB0-8EFF-B8CB51F3CA74}">
      <dgm:prSet/>
      <dgm:spPr/>
      <dgm:t>
        <a:bodyPr/>
        <a:lstStyle/>
        <a:p>
          <a:endParaRPr lang="en-US"/>
        </a:p>
      </dgm:t>
    </dgm:pt>
    <dgm:pt modelId="{19FADE2F-A468-47EE-830D-99AF5C7CEA69}" type="sibTrans" cxnId="{B29F69C2-D769-4FB0-8EFF-B8CB51F3CA74}">
      <dgm:prSet/>
      <dgm:spPr/>
      <dgm:t>
        <a:bodyPr/>
        <a:lstStyle/>
        <a:p>
          <a:endParaRPr lang="en-US"/>
        </a:p>
      </dgm:t>
    </dgm:pt>
    <dgm:pt modelId="{29A561C9-CEAF-4284-B7E5-BCB455192589}">
      <dgm:prSet/>
      <dgm:spPr/>
      <dgm:t>
        <a:bodyPr/>
        <a:lstStyle/>
        <a:p>
          <a:r>
            <a:rPr lang="en-US"/>
            <a:t>Engage Personas – Helen &amp; Zayn</a:t>
          </a:r>
        </a:p>
      </dgm:t>
    </dgm:pt>
    <dgm:pt modelId="{68555A53-CD4B-4616-A7AC-2170664F0A2B}" type="parTrans" cxnId="{DAB714A6-052F-4B8B-A0CD-20686887555E}">
      <dgm:prSet/>
      <dgm:spPr/>
      <dgm:t>
        <a:bodyPr/>
        <a:lstStyle/>
        <a:p>
          <a:endParaRPr lang="en-US"/>
        </a:p>
      </dgm:t>
    </dgm:pt>
    <dgm:pt modelId="{2B3B28A5-396D-4101-A8F9-45641199EC7F}" type="sibTrans" cxnId="{DAB714A6-052F-4B8B-A0CD-20686887555E}">
      <dgm:prSet/>
      <dgm:spPr/>
      <dgm:t>
        <a:bodyPr/>
        <a:lstStyle/>
        <a:p>
          <a:endParaRPr lang="en-US"/>
        </a:p>
      </dgm:t>
    </dgm:pt>
    <dgm:pt modelId="{32B34C02-3505-4599-97CF-88B68EA01A61}">
      <dgm:prSet/>
      <dgm:spPr/>
      <dgm:t>
        <a:bodyPr/>
        <a:lstStyle/>
        <a:p>
          <a:r>
            <a:rPr lang="en-US"/>
            <a:t>Learn</a:t>
          </a:r>
        </a:p>
      </dgm:t>
    </dgm:pt>
    <dgm:pt modelId="{FCB53385-209F-4FAE-8987-42BA13411982}" type="parTrans" cxnId="{2879C213-7B21-48D7-B6B1-C03ED07246D0}">
      <dgm:prSet/>
      <dgm:spPr/>
      <dgm:t>
        <a:bodyPr/>
        <a:lstStyle/>
        <a:p>
          <a:endParaRPr lang="en-US"/>
        </a:p>
      </dgm:t>
    </dgm:pt>
    <dgm:pt modelId="{3E251C6A-6D22-48EE-9AEE-CC79892F6134}" type="sibTrans" cxnId="{2879C213-7B21-48D7-B6B1-C03ED07246D0}">
      <dgm:prSet/>
      <dgm:spPr/>
      <dgm:t>
        <a:bodyPr/>
        <a:lstStyle/>
        <a:p>
          <a:endParaRPr lang="en-US"/>
        </a:p>
      </dgm:t>
    </dgm:pt>
    <dgm:pt modelId="{60F9C263-5422-4D04-9928-432F7C0DAC17}">
      <dgm:prSet/>
      <dgm:spPr/>
      <dgm:t>
        <a:bodyPr/>
        <a:lstStyle/>
        <a:p>
          <a:r>
            <a:rPr lang="en-US"/>
            <a:t>Learn from Data – Segment-specific targeting</a:t>
          </a:r>
        </a:p>
      </dgm:t>
    </dgm:pt>
    <dgm:pt modelId="{243DBF86-89FC-4ED6-A386-56B82743C585}" type="parTrans" cxnId="{3320C907-D50C-42FE-8D2C-561B4A11075D}">
      <dgm:prSet/>
      <dgm:spPr/>
      <dgm:t>
        <a:bodyPr/>
        <a:lstStyle/>
        <a:p>
          <a:endParaRPr lang="en-US"/>
        </a:p>
      </dgm:t>
    </dgm:pt>
    <dgm:pt modelId="{7B5CF33A-5AA9-4B6D-A57E-773ECEA55F76}" type="sibTrans" cxnId="{3320C907-D50C-42FE-8D2C-561B4A11075D}">
      <dgm:prSet/>
      <dgm:spPr/>
      <dgm:t>
        <a:bodyPr/>
        <a:lstStyle/>
        <a:p>
          <a:endParaRPr lang="en-US"/>
        </a:p>
      </dgm:t>
    </dgm:pt>
    <dgm:pt modelId="{3CEFAAE1-C0C2-42A9-BF23-4BEF4AE1F9B8}">
      <dgm:prSet/>
      <dgm:spPr/>
      <dgm:t>
        <a:bodyPr/>
        <a:lstStyle/>
        <a:p>
          <a:r>
            <a:rPr lang="en-US"/>
            <a:t>Emphasize</a:t>
          </a:r>
        </a:p>
      </dgm:t>
    </dgm:pt>
    <dgm:pt modelId="{6BC93812-A3B8-49F9-825B-AF500500C446}" type="parTrans" cxnId="{740BA09D-FEBA-498E-B885-9965D87D624D}">
      <dgm:prSet/>
      <dgm:spPr/>
      <dgm:t>
        <a:bodyPr/>
        <a:lstStyle/>
        <a:p>
          <a:endParaRPr lang="en-US"/>
        </a:p>
      </dgm:t>
    </dgm:pt>
    <dgm:pt modelId="{9DC90150-142F-4573-83D6-EB66532DEAA2}" type="sibTrans" cxnId="{740BA09D-FEBA-498E-B885-9965D87D624D}">
      <dgm:prSet/>
      <dgm:spPr/>
      <dgm:t>
        <a:bodyPr/>
        <a:lstStyle/>
        <a:p>
          <a:endParaRPr lang="en-US"/>
        </a:p>
      </dgm:t>
    </dgm:pt>
    <dgm:pt modelId="{2CEA607E-A7C5-43E0-BC74-1223BB240D66}">
      <dgm:prSet/>
      <dgm:spPr/>
      <dgm:t>
        <a:bodyPr/>
        <a:lstStyle/>
        <a:p>
          <a:r>
            <a:rPr lang="en-US"/>
            <a:t>Emphasize Brand Purpose – Local, authentic</a:t>
          </a:r>
        </a:p>
      </dgm:t>
    </dgm:pt>
    <dgm:pt modelId="{6BB6D913-560E-4EC8-A99C-FBA3D56E8246}" type="parTrans" cxnId="{3C6F677F-C963-44E1-BB7F-952DFF54C857}">
      <dgm:prSet/>
      <dgm:spPr/>
      <dgm:t>
        <a:bodyPr/>
        <a:lstStyle/>
        <a:p>
          <a:endParaRPr lang="en-US"/>
        </a:p>
      </dgm:t>
    </dgm:pt>
    <dgm:pt modelId="{70A22070-543A-441D-9025-EB30DE81AE7F}" type="sibTrans" cxnId="{3C6F677F-C963-44E1-BB7F-952DFF54C857}">
      <dgm:prSet/>
      <dgm:spPr/>
      <dgm:t>
        <a:bodyPr/>
        <a:lstStyle/>
        <a:p>
          <a:endParaRPr lang="en-US"/>
        </a:p>
      </dgm:t>
    </dgm:pt>
    <dgm:pt modelId="{714E3166-0EF5-4E3E-9EA2-35EC5776E3F6}">
      <dgm:prSet/>
      <dgm:spPr/>
      <dgm:t>
        <a:bodyPr/>
        <a:lstStyle/>
        <a:p>
          <a:r>
            <a:rPr lang="en-US"/>
            <a:t>Value</a:t>
          </a:r>
        </a:p>
      </dgm:t>
    </dgm:pt>
    <dgm:pt modelId="{093C7454-5076-4C6E-88DC-6829F0115C01}" type="parTrans" cxnId="{D5F52473-A7ED-497A-A082-C2F7F39A62CD}">
      <dgm:prSet/>
      <dgm:spPr/>
      <dgm:t>
        <a:bodyPr/>
        <a:lstStyle/>
        <a:p>
          <a:endParaRPr lang="en-US"/>
        </a:p>
      </dgm:t>
    </dgm:pt>
    <dgm:pt modelId="{2B7AFDBA-0091-491A-9350-7FC02A13B442}" type="sibTrans" cxnId="{D5F52473-A7ED-497A-A082-C2F7F39A62CD}">
      <dgm:prSet/>
      <dgm:spPr/>
      <dgm:t>
        <a:bodyPr/>
        <a:lstStyle/>
        <a:p>
          <a:endParaRPr lang="en-US"/>
        </a:p>
      </dgm:t>
    </dgm:pt>
    <dgm:pt modelId="{155B556E-FE9F-44C0-A5A0-3A2E1D5E1213}">
      <dgm:prSet/>
      <dgm:spPr/>
      <dgm:t>
        <a:bodyPr/>
        <a:lstStyle/>
        <a:p>
          <a:r>
            <a:rPr lang="en-US"/>
            <a:t>Value with Relevance – Family-centric offers</a:t>
          </a:r>
        </a:p>
      </dgm:t>
    </dgm:pt>
    <dgm:pt modelId="{8F789FC3-3FE3-4546-AFC6-06F98DD8C6A9}" type="parTrans" cxnId="{6BF06DAD-9C97-4E46-AC80-3496A3A7EE18}">
      <dgm:prSet/>
      <dgm:spPr/>
      <dgm:t>
        <a:bodyPr/>
        <a:lstStyle/>
        <a:p>
          <a:endParaRPr lang="en-US"/>
        </a:p>
      </dgm:t>
    </dgm:pt>
    <dgm:pt modelId="{46071F52-B409-46E5-8CBC-CF5EB3FC2506}" type="sibTrans" cxnId="{6BF06DAD-9C97-4E46-AC80-3496A3A7EE18}">
      <dgm:prSet/>
      <dgm:spPr/>
      <dgm:t>
        <a:bodyPr/>
        <a:lstStyle/>
        <a:p>
          <a:endParaRPr lang="en-US"/>
        </a:p>
      </dgm:t>
    </dgm:pt>
    <dgm:pt modelId="{6C141651-7047-404B-81D4-1B9C52CA4CF1}">
      <dgm:prSet/>
      <dgm:spPr/>
      <dgm:t>
        <a:bodyPr/>
        <a:lstStyle/>
        <a:p>
          <a:r>
            <a:rPr lang="en-US"/>
            <a:t>Amplify</a:t>
          </a:r>
        </a:p>
      </dgm:t>
    </dgm:pt>
    <dgm:pt modelId="{2CCB0BD4-C02A-48BF-88B3-238C1C2F881D}" type="parTrans" cxnId="{4C09F4C3-BC55-4E81-A348-42BDAE2EF4F8}">
      <dgm:prSet/>
      <dgm:spPr/>
      <dgm:t>
        <a:bodyPr/>
        <a:lstStyle/>
        <a:p>
          <a:endParaRPr lang="en-US"/>
        </a:p>
      </dgm:t>
    </dgm:pt>
    <dgm:pt modelId="{26499A75-18BD-40A1-BF90-B6EECD9532BB}" type="sibTrans" cxnId="{4C09F4C3-BC55-4E81-A348-42BDAE2EF4F8}">
      <dgm:prSet/>
      <dgm:spPr/>
      <dgm:t>
        <a:bodyPr/>
        <a:lstStyle/>
        <a:p>
          <a:endParaRPr lang="en-US"/>
        </a:p>
      </dgm:t>
    </dgm:pt>
    <dgm:pt modelId="{51EA9EFF-1B72-4909-8170-AD12C97A1572}">
      <dgm:prSet/>
      <dgm:spPr/>
      <dgm:t>
        <a:bodyPr/>
        <a:lstStyle/>
        <a:p>
          <a:r>
            <a:rPr lang="en-US"/>
            <a:t>Amplify Digital – Influencers, reels</a:t>
          </a:r>
        </a:p>
      </dgm:t>
    </dgm:pt>
    <dgm:pt modelId="{6F575253-D7A7-4FA8-B47F-8C35DE6DA00D}" type="parTrans" cxnId="{113418BD-9E06-4B9B-8C3F-7CF94558F081}">
      <dgm:prSet/>
      <dgm:spPr/>
      <dgm:t>
        <a:bodyPr/>
        <a:lstStyle/>
        <a:p>
          <a:endParaRPr lang="en-US"/>
        </a:p>
      </dgm:t>
    </dgm:pt>
    <dgm:pt modelId="{14994254-0898-43B1-8C12-94BD8EADBF63}" type="sibTrans" cxnId="{113418BD-9E06-4B9B-8C3F-7CF94558F081}">
      <dgm:prSet/>
      <dgm:spPr/>
      <dgm:t>
        <a:bodyPr/>
        <a:lstStyle/>
        <a:p>
          <a:endParaRPr lang="en-US"/>
        </a:p>
      </dgm:t>
    </dgm:pt>
    <dgm:pt modelId="{CB257F6D-3BEB-4BB7-94CA-0C5EA488E067}">
      <dgm:prSet/>
      <dgm:spPr/>
      <dgm:t>
        <a:bodyPr/>
        <a:lstStyle/>
        <a:p>
          <a:r>
            <a:rPr lang="en-US"/>
            <a:t>Target</a:t>
          </a:r>
        </a:p>
      </dgm:t>
    </dgm:pt>
    <dgm:pt modelId="{EB2DE256-E385-46EB-80DB-A14A1DC69C2D}" type="parTrans" cxnId="{1D564FDC-5E7E-4CEC-B625-C0063C5EAE92}">
      <dgm:prSet/>
      <dgm:spPr/>
      <dgm:t>
        <a:bodyPr/>
        <a:lstStyle/>
        <a:p>
          <a:endParaRPr lang="en-US"/>
        </a:p>
      </dgm:t>
    </dgm:pt>
    <dgm:pt modelId="{F52E855B-1054-4560-B9E1-F3D3C5498FFE}" type="sibTrans" cxnId="{1D564FDC-5E7E-4CEC-B625-C0063C5EAE92}">
      <dgm:prSet/>
      <dgm:spPr/>
      <dgm:t>
        <a:bodyPr/>
        <a:lstStyle/>
        <a:p>
          <a:endParaRPr lang="en-US"/>
        </a:p>
      </dgm:t>
    </dgm:pt>
    <dgm:pt modelId="{849352EE-17EB-435F-BE06-75061F812B8A}">
      <dgm:prSet/>
      <dgm:spPr/>
      <dgm:t>
        <a:bodyPr/>
        <a:lstStyle/>
        <a:p>
          <a:r>
            <a:rPr lang="en-US"/>
            <a:t>Target Precisely – Age/geolocation filters</a:t>
          </a:r>
        </a:p>
      </dgm:t>
    </dgm:pt>
    <dgm:pt modelId="{44591E6F-3071-47C1-8E75-2697063CB625}" type="parTrans" cxnId="{E4862BF2-CE5E-4E92-8C41-18CC045EBAA8}">
      <dgm:prSet/>
      <dgm:spPr/>
      <dgm:t>
        <a:bodyPr/>
        <a:lstStyle/>
        <a:p>
          <a:endParaRPr lang="en-US"/>
        </a:p>
      </dgm:t>
    </dgm:pt>
    <dgm:pt modelId="{58F53D7C-B924-4913-9B65-7175A8DDFAF6}" type="sibTrans" cxnId="{E4862BF2-CE5E-4E92-8C41-18CC045EBAA8}">
      <dgm:prSet/>
      <dgm:spPr/>
      <dgm:t>
        <a:bodyPr/>
        <a:lstStyle/>
        <a:p>
          <a:endParaRPr lang="en-US"/>
        </a:p>
      </dgm:t>
    </dgm:pt>
    <dgm:pt modelId="{682458D8-4BCB-499A-ACC5-275949621F0E}">
      <dgm:prSet/>
      <dgm:spPr/>
      <dgm:t>
        <a:bodyPr/>
        <a:lstStyle/>
        <a:p>
          <a:r>
            <a:rPr lang="en-US"/>
            <a:t>Evaluate &amp; Adapt</a:t>
          </a:r>
        </a:p>
      </dgm:t>
    </dgm:pt>
    <dgm:pt modelId="{F65E75D6-5A16-41A1-8A5C-B251C6AF81F6}" type="parTrans" cxnId="{91BA865A-534C-4CDF-B98E-38B3EC3D540F}">
      <dgm:prSet/>
      <dgm:spPr/>
      <dgm:t>
        <a:bodyPr/>
        <a:lstStyle/>
        <a:p>
          <a:endParaRPr lang="en-US"/>
        </a:p>
      </dgm:t>
    </dgm:pt>
    <dgm:pt modelId="{9FC1DA01-B229-4359-9167-E61556F8A2DF}" type="sibTrans" cxnId="{91BA865A-534C-4CDF-B98E-38B3EC3D540F}">
      <dgm:prSet/>
      <dgm:spPr/>
      <dgm:t>
        <a:bodyPr/>
        <a:lstStyle/>
        <a:p>
          <a:endParaRPr lang="en-US"/>
        </a:p>
      </dgm:t>
    </dgm:pt>
    <dgm:pt modelId="{5DA1D942-5AB3-42DF-966D-8CD3DA785538}">
      <dgm:prSet/>
      <dgm:spPr/>
      <dgm:t>
        <a:bodyPr/>
        <a:lstStyle/>
        <a:p>
          <a:r>
            <a:rPr lang="en-US"/>
            <a:t>Evaluate &amp; Adapt – KPIs, A/B testing</a:t>
          </a:r>
        </a:p>
      </dgm:t>
    </dgm:pt>
    <dgm:pt modelId="{95E24B80-822A-4EB0-BF8E-E5A6C8DE9685}" type="parTrans" cxnId="{FEF81041-41E3-4240-8051-ADE704DC15B1}">
      <dgm:prSet/>
      <dgm:spPr/>
      <dgm:t>
        <a:bodyPr/>
        <a:lstStyle/>
        <a:p>
          <a:endParaRPr lang="en-US"/>
        </a:p>
      </dgm:t>
    </dgm:pt>
    <dgm:pt modelId="{5293236D-3ABA-4420-912E-5DCD9FA363AB}" type="sibTrans" cxnId="{FEF81041-41E3-4240-8051-ADE704DC15B1}">
      <dgm:prSet/>
      <dgm:spPr/>
      <dgm:t>
        <a:bodyPr/>
        <a:lstStyle/>
        <a:p>
          <a:endParaRPr lang="en-US"/>
        </a:p>
      </dgm:t>
    </dgm:pt>
    <dgm:pt modelId="{FFDFDEAD-D565-4666-94C1-33855CD6463B}" type="pres">
      <dgm:prSet presAssocID="{19A48E0E-F420-4FFB-9429-93DD788E7E31}" presName="Name0" presStyleCnt="0">
        <dgm:presLayoutVars>
          <dgm:dir/>
          <dgm:animLvl val="lvl"/>
          <dgm:resizeHandles val="exact"/>
        </dgm:presLayoutVars>
      </dgm:prSet>
      <dgm:spPr/>
    </dgm:pt>
    <dgm:pt modelId="{A5CC89E8-ABE0-4148-B8D9-654554F00789}" type="pres">
      <dgm:prSet presAssocID="{5788D7A1-4C95-42F7-AB8F-A15F8AD8AF01}" presName="linNode" presStyleCnt="0"/>
      <dgm:spPr/>
    </dgm:pt>
    <dgm:pt modelId="{FC14809B-82AB-41A4-A3EA-50B69E31574C}" type="pres">
      <dgm:prSet presAssocID="{5788D7A1-4C95-42F7-AB8F-A15F8AD8AF01}" presName="parentText" presStyleLbl="alignNode1" presStyleIdx="0" presStyleCnt="7">
        <dgm:presLayoutVars>
          <dgm:chMax val="1"/>
          <dgm:bulletEnabled/>
        </dgm:presLayoutVars>
      </dgm:prSet>
      <dgm:spPr/>
    </dgm:pt>
    <dgm:pt modelId="{1743862E-2256-4B55-8E1B-5FA68CBC6318}" type="pres">
      <dgm:prSet presAssocID="{5788D7A1-4C95-42F7-AB8F-A15F8AD8AF01}" presName="descendantText" presStyleLbl="alignAccFollowNode1" presStyleIdx="0" presStyleCnt="7">
        <dgm:presLayoutVars>
          <dgm:bulletEnabled/>
        </dgm:presLayoutVars>
      </dgm:prSet>
      <dgm:spPr/>
    </dgm:pt>
    <dgm:pt modelId="{6DDF8523-8694-4115-B99E-1B2E5C0C8B87}" type="pres">
      <dgm:prSet presAssocID="{19FADE2F-A468-47EE-830D-99AF5C7CEA69}" presName="sp" presStyleCnt="0"/>
      <dgm:spPr/>
    </dgm:pt>
    <dgm:pt modelId="{C70407DC-4DB2-4EA8-9621-E0953A1B9B54}" type="pres">
      <dgm:prSet presAssocID="{32B34C02-3505-4599-97CF-88B68EA01A61}" presName="linNode" presStyleCnt="0"/>
      <dgm:spPr/>
    </dgm:pt>
    <dgm:pt modelId="{105C5682-0B15-4596-BCC8-1E0812388944}" type="pres">
      <dgm:prSet presAssocID="{32B34C02-3505-4599-97CF-88B68EA01A61}" presName="parentText" presStyleLbl="alignNode1" presStyleIdx="1" presStyleCnt="7">
        <dgm:presLayoutVars>
          <dgm:chMax val="1"/>
          <dgm:bulletEnabled/>
        </dgm:presLayoutVars>
      </dgm:prSet>
      <dgm:spPr/>
    </dgm:pt>
    <dgm:pt modelId="{22C1033C-B854-4A92-87AE-C81E44F9A8F5}" type="pres">
      <dgm:prSet presAssocID="{32B34C02-3505-4599-97CF-88B68EA01A61}" presName="descendantText" presStyleLbl="alignAccFollowNode1" presStyleIdx="1" presStyleCnt="7">
        <dgm:presLayoutVars>
          <dgm:bulletEnabled/>
        </dgm:presLayoutVars>
      </dgm:prSet>
      <dgm:spPr/>
    </dgm:pt>
    <dgm:pt modelId="{88F49464-39C7-436D-996C-091C086B7405}" type="pres">
      <dgm:prSet presAssocID="{3E251C6A-6D22-48EE-9AEE-CC79892F6134}" presName="sp" presStyleCnt="0"/>
      <dgm:spPr/>
    </dgm:pt>
    <dgm:pt modelId="{319D6B7E-0738-4A8F-8CB4-25193300D1BE}" type="pres">
      <dgm:prSet presAssocID="{3CEFAAE1-C0C2-42A9-BF23-4BEF4AE1F9B8}" presName="linNode" presStyleCnt="0"/>
      <dgm:spPr/>
    </dgm:pt>
    <dgm:pt modelId="{FEF4CD98-2FA3-4AFF-A3B3-3E0CE97256B3}" type="pres">
      <dgm:prSet presAssocID="{3CEFAAE1-C0C2-42A9-BF23-4BEF4AE1F9B8}" presName="parentText" presStyleLbl="alignNode1" presStyleIdx="2" presStyleCnt="7">
        <dgm:presLayoutVars>
          <dgm:chMax val="1"/>
          <dgm:bulletEnabled/>
        </dgm:presLayoutVars>
      </dgm:prSet>
      <dgm:spPr/>
    </dgm:pt>
    <dgm:pt modelId="{07E80A7F-32C8-4642-A909-1B24D71E1E69}" type="pres">
      <dgm:prSet presAssocID="{3CEFAAE1-C0C2-42A9-BF23-4BEF4AE1F9B8}" presName="descendantText" presStyleLbl="alignAccFollowNode1" presStyleIdx="2" presStyleCnt="7">
        <dgm:presLayoutVars>
          <dgm:bulletEnabled/>
        </dgm:presLayoutVars>
      </dgm:prSet>
      <dgm:spPr/>
    </dgm:pt>
    <dgm:pt modelId="{A718501E-E57F-4602-A4BF-4B37B4338BF6}" type="pres">
      <dgm:prSet presAssocID="{9DC90150-142F-4573-83D6-EB66532DEAA2}" presName="sp" presStyleCnt="0"/>
      <dgm:spPr/>
    </dgm:pt>
    <dgm:pt modelId="{6E74681C-578A-464D-AC75-048F2B94ABBC}" type="pres">
      <dgm:prSet presAssocID="{714E3166-0EF5-4E3E-9EA2-35EC5776E3F6}" presName="linNode" presStyleCnt="0"/>
      <dgm:spPr/>
    </dgm:pt>
    <dgm:pt modelId="{17A22B36-CE1D-44B1-B222-3FE7F6126FB9}" type="pres">
      <dgm:prSet presAssocID="{714E3166-0EF5-4E3E-9EA2-35EC5776E3F6}" presName="parentText" presStyleLbl="alignNode1" presStyleIdx="3" presStyleCnt="7">
        <dgm:presLayoutVars>
          <dgm:chMax val="1"/>
          <dgm:bulletEnabled/>
        </dgm:presLayoutVars>
      </dgm:prSet>
      <dgm:spPr/>
    </dgm:pt>
    <dgm:pt modelId="{CA195BA0-3B5E-4CBB-B3E5-61AE18B6E8D5}" type="pres">
      <dgm:prSet presAssocID="{714E3166-0EF5-4E3E-9EA2-35EC5776E3F6}" presName="descendantText" presStyleLbl="alignAccFollowNode1" presStyleIdx="3" presStyleCnt="7">
        <dgm:presLayoutVars>
          <dgm:bulletEnabled/>
        </dgm:presLayoutVars>
      </dgm:prSet>
      <dgm:spPr/>
    </dgm:pt>
    <dgm:pt modelId="{E4E39297-B174-4E66-8708-99CF6EDC6E37}" type="pres">
      <dgm:prSet presAssocID="{2B7AFDBA-0091-491A-9350-7FC02A13B442}" presName="sp" presStyleCnt="0"/>
      <dgm:spPr/>
    </dgm:pt>
    <dgm:pt modelId="{0321FB34-CB39-4B6D-9FD9-EAC3FBD237E4}" type="pres">
      <dgm:prSet presAssocID="{6C141651-7047-404B-81D4-1B9C52CA4CF1}" presName="linNode" presStyleCnt="0"/>
      <dgm:spPr/>
    </dgm:pt>
    <dgm:pt modelId="{B680B691-19E9-4C6B-87C9-709604F3205A}" type="pres">
      <dgm:prSet presAssocID="{6C141651-7047-404B-81D4-1B9C52CA4CF1}" presName="parentText" presStyleLbl="alignNode1" presStyleIdx="4" presStyleCnt="7">
        <dgm:presLayoutVars>
          <dgm:chMax val="1"/>
          <dgm:bulletEnabled/>
        </dgm:presLayoutVars>
      </dgm:prSet>
      <dgm:spPr/>
    </dgm:pt>
    <dgm:pt modelId="{3321B0E0-ECD3-4C0C-A8BA-CB4B6408934B}" type="pres">
      <dgm:prSet presAssocID="{6C141651-7047-404B-81D4-1B9C52CA4CF1}" presName="descendantText" presStyleLbl="alignAccFollowNode1" presStyleIdx="4" presStyleCnt="7">
        <dgm:presLayoutVars>
          <dgm:bulletEnabled/>
        </dgm:presLayoutVars>
      </dgm:prSet>
      <dgm:spPr/>
    </dgm:pt>
    <dgm:pt modelId="{691155D7-6629-4EFA-8EF5-C1089F62A9DA}" type="pres">
      <dgm:prSet presAssocID="{26499A75-18BD-40A1-BF90-B6EECD9532BB}" presName="sp" presStyleCnt="0"/>
      <dgm:spPr/>
    </dgm:pt>
    <dgm:pt modelId="{73ED5DBE-AD1A-4569-9784-283E953A0201}" type="pres">
      <dgm:prSet presAssocID="{CB257F6D-3BEB-4BB7-94CA-0C5EA488E067}" presName="linNode" presStyleCnt="0"/>
      <dgm:spPr/>
    </dgm:pt>
    <dgm:pt modelId="{F527E59E-645F-49DF-ACB9-EFCAF780F455}" type="pres">
      <dgm:prSet presAssocID="{CB257F6D-3BEB-4BB7-94CA-0C5EA488E067}" presName="parentText" presStyleLbl="alignNode1" presStyleIdx="5" presStyleCnt="7">
        <dgm:presLayoutVars>
          <dgm:chMax val="1"/>
          <dgm:bulletEnabled/>
        </dgm:presLayoutVars>
      </dgm:prSet>
      <dgm:spPr/>
    </dgm:pt>
    <dgm:pt modelId="{6D44FE28-48CF-44D3-B535-3E099510F1A9}" type="pres">
      <dgm:prSet presAssocID="{CB257F6D-3BEB-4BB7-94CA-0C5EA488E067}" presName="descendantText" presStyleLbl="alignAccFollowNode1" presStyleIdx="5" presStyleCnt="7">
        <dgm:presLayoutVars>
          <dgm:bulletEnabled/>
        </dgm:presLayoutVars>
      </dgm:prSet>
      <dgm:spPr/>
    </dgm:pt>
    <dgm:pt modelId="{D9997FB3-123C-4131-A2CE-622C6435149C}" type="pres">
      <dgm:prSet presAssocID="{F52E855B-1054-4560-B9E1-F3D3C5498FFE}" presName="sp" presStyleCnt="0"/>
      <dgm:spPr/>
    </dgm:pt>
    <dgm:pt modelId="{A975E0B9-0B1A-4C50-B93E-9DA4F7694360}" type="pres">
      <dgm:prSet presAssocID="{682458D8-4BCB-499A-ACC5-275949621F0E}" presName="linNode" presStyleCnt="0"/>
      <dgm:spPr/>
    </dgm:pt>
    <dgm:pt modelId="{1912A615-F20A-4385-80F2-3B511FCD75F2}" type="pres">
      <dgm:prSet presAssocID="{682458D8-4BCB-499A-ACC5-275949621F0E}" presName="parentText" presStyleLbl="alignNode1" presStyleIdx="6" presStyleCnt="7">
        <dgm:presLayoutVars>
          <dgm:chMax val="1"/>
          <dgm:bulletEnabled/>
        </dgm:presLayoutVars>
      </dgm:prSet>
      <dgm:spPr/>
    </dgm:pt>
    <dgm:pt modelId="{9B8A9B1E-66AB-44CE-8906-9247CA9A13A4}" type="pres">
      <dgm:prSet presAssocID="{682458D8-4BCB-499A-ACC5-275949621F0E}" presName="descendantText" presStyleLbl="alignAccFollowNode1" presStyleIdx="6" presStyleCnt="7">
        <dgm:presLayoutVars>
          <dgm:bulletEnabled/>
        </dgm:presLayoutVars>
      </dgm:prSet>
      <dgm:spPr/>
    </dgm:pt>
  </dgm:ptLst>
  <dgm:cxnLst>
    <dgm:cxn modelId="{3320C907-D50C-42FE-8D2C-561B4A11075D}" srcId="{32B34C02-3505-4599-97CF-88B68EA01A61}" destId="{60F9C263-5422-4D04-9928-432F7C0DAC17}" srcOrd="0" destOrd="0" parTransId="{243DBF86-89FC-4ED6-A386-56B82743C585}" sibTransId="{7B5CF33A-5AA9-4B6D-A57E-773ECEA55F76}"/>
    <dgm:cxn modelId="{ADB0790D-2A1D-48F8-9B09-4E9B30373D7A}" type="presOf" srcId="{3CEFAAE1-C0C2-42A9-BF23-4BEF4AE1F9B8}" destId="{FEF4CD98-2FA3-4AFF-A3B3-3E0CE97256B3}" srcOrd="0" destOrd="0" presId="urn:microsoft.com/office/officeart/2016/7/layout/VerticalSolidActionList"/>
    <dgm:cxn modelId="{2879C213-7B21-48D7-B6B1-C03ED07246D0}" srcId="{19A48E0E-F420-4FFB-9429-93DD788E7E31}" destId="{32B34C02-3505-4599-97CF-88B68EA01A61}" srcOrd="1" destOrd="0" parTransId="{FCB53385-209F-4FAE-8987-42BA13411982}" sibTransId="{3E251C6A-6D22-48EE-9AEE-CC79892F6134}"/>
    <dgm:cxn modelId="{355B1C15-D801-4875-A540-E19EF4A323FC}" type="presOf" srcId="{849352EE-17EB-435F-BE06-75061F812B8A}" destId="{6D44FE28-48CF-44D3-B535-3E099510F1A9}" srcOrd="0" destOrd="0" presId="urn:microsoft.com/office/officeart/2016/7/layout/VerticalSolidActionList"/>
    <dgm:cxn modelId="{1204A317-33C8-48D7-99A9-139F52199273}" type="presOf" srcId="{19A48E0E-F420-4FFB-9429-93DD788E7E31}" destId="{FFDFDEAD-D565-4666-94C1-33855CD6463B}" srcOrd="0" destOrd="0" presId="urn:microsoft.com/office/officeart/2016/7/layout/VerticalSolidActionList"/>
    <dgm:cxn modelId="{CC25A21C-7E4C-4857-A992-F5E4549A9A29}" type="presOf" srcId="{682458D8-4BCB-499A-ACC5-275949621F0E}" destId="{1912A615-F20A-4385-80F2-3B511FCD75F2}" srcOrd="0" destOrd="0" presId="urn:microsoft.com/office/officeart/2016/7/layout/VerticalSolidActionList"/>
    <dgm:cxn modelId="{D3881F1D-68A9-4D75-AC74-9835D8298768}" type="presOf" srcId="{155B556E-FE9F-44C0-A5A0-3A2E1D5E1213}" destId="{CA195BA0-3B5E-4CBB-B3E5-61AE18B6E8D5}" srcOrd="0" destOrd="0" presId="urn:microsoft.com/office/officeart/2016/7/layout/VerticalSolidActionList"/>
    <dgm:cxn modelId="{1EACB61D-A974-4BEF-80F7-3D3CDB48741B}" type="presOf" srcId="{5788D7A1-4C95-42F7-AB8F-A15F8AD8AF01}" destId="{FC14809B-82AB-41A4-A3EA-50B69E31574C}" srcOrd="0" destOrd="0" presId="urn:microsoft.com/office/officeart/2016/7/layout/VerticalSolidActionList"/>
    <dgm:cxn modelId="{1B6E553A-CD84-4A81-980B-881D8B2A3121}" type="presOf" srcId="{2CEA607E-A7C5-43E0-BC74-1223BB240D66}" destId="{07E80A7F-32C8-4642-A909-1B24D71E1E69}" srcOrd="0" destOrd="0" presId="urn:microsoft.com/office/officeart/2016/7/layout/VerticalSolidActionList"/>
    <dgm:cxn modelId="{36D31F5E-4FA1-40DD-ACCF-CBEDF273C686}" type="presOf" srcId="{29A561C9-CEAF-4284-B7E5-BCB455192589}" destId="{1743862E-2256-4B55-8E1B-5FA68CBC6318}" srcOrd="0" destOrd="0" presId="urn:microsoft.com/office/officeart/2016/7/layout/VerticalSolidActionList"/>
    <dgm:cxn modelId="{FEF81041-41E3-4240-8051-ADE704DC15B1}" srcId="{682458D8-4BCB-499A-ACC5-275949621F0E}" destId="{5DA1D942-5AB3-42DF-966D-8CD3DA785538}" srcOrd="0" destOrd="0" parTransId="{95E24B80-822A-4EB0-BF8E-E5A6C8DE9685}" sibTransId="{5293236D-3ABA-4420-912E-5DCD9FA363AB}"/>
    <dgm:cxn modelId="{05FB7C43-7DC2-4701-914B-150048872CDA}" type="presOf" srcId="{5DA1D942-5AB3-42DF-966D-8CD3DA785538}" destId="{9B8A9B1E-66AB-44CE-8906-9247CA9A13A4}" srcOrd="0" destOrd="0" presId="urn:microsoft.com/office/officeart/2016/7/layout/VerticalSolidActionList"/>
    <dgm:cxn modelId="{10A4B644-4BAB-4539-8534-43B9FD3C71E2}" type="presOf" srcId="{51EA9EFF-1B72-4909-8170-AD12C97A1572}" destId="{3321B0E0-ECD3-4C0C-A8BA-CB4B6408934B}" srcOrd="0" destOrd="0" presId="urn:microsoft.com/office/officeart/2016/7/layout/VerticalSolidActionList"/>
    <dgm:cxn modelId="{B5C66548-9D29-4EBD-9638-337BA7B3A925}" type="presOf" srcId="{60F9C263-5422-4D04-9928-432F7C0DAC17}" destId="{22C1033C-B854-4A92-87AE-C81E44F9A8F5}" srcOrd="0" destOrd="0" presId="urn:microsoft.com/office/officeart/2016/7/layout/VerticalSolidActionList"/>
    <dgm:cxn modelId="{045BF36F-FB2B-462D-8138-C56677E9152F}" type="presOf" srcId="{32B34C02-3505-4599-97CF-88B68EA01A61}" destId="{105C5682-0B15-4596-BCC8-1E0812388944}" srcOrd="0" destOrd="0" presId="urn:microsoft.com/office/officeart/2016/7/layout/VerticalSolidActionList"/>
    <dgm:cxn modelId="{D5F52473-A7ED-497A-A082-C2F7F39A62CD}" srcId="{19A48E0E-F420-4FFB-9429-93DD788E7E31}" destId="{714E3166-0EF5-4E3E-9EA2-35EC5776E3F6}" srcOrd="3" destOrd="0" parTransId="{093C7454-5076-4C6E-88DC-6829F0115C01}" sibTransId="{2B7AFDBA-0091-491A-9350-7FC02A13B442}"/>
    <dgm:cxn modelId="{91BA865A-534C-4CDF-B98E-38B3EC3D540F}" srcId="{19A48E0E-F420-4FFB-9429-93DD788E7E31}" destId="{682458D8-4BCB-499A-ACC5-275949621F0E}" srcOrd="6" destOrd="0" parTransId="{F65E75D6-5A16-41A1-8A5C-B251C6AF81F6}" sibTransId="{9FC1DA01-B229-4359-9167-E61556F8A2DF}"/>
    <dgm:cxn modelId="{F6DE837D-A449-4B64-9CB8-6E1920EAAF7B}" type="presOf" srcId="{CB257F6D-3BEB-4BB7-94CA-0C5EA488E067}" destId="{F527E59E-645F-49DF-ACB9-EFCAF780F455}" srcOrd="0" destOrd="0" presId="urn:microsoft.com/office/officeart/2016/7/layout/VerticalSolidActionList"/>
    <dgm:cxn modelId="{3C6F677F-C963-44E1-BB7F-952DFF54C857}" srcId="{3CEFAAE1-C0C2-42A9-BF23-4BEF4AE1F9B8}" destId="{2CEA607E-A7C5-43E0-BC74-1223BB240D66}" srcOrd="0" destOrd="0" parTransId="{6BB6D913-560E-4EC8-A99C-FBA3D56E8246}" sibTransId="{70A22070-543A-441D-9025-EB30DE81AE7F}"/>
    <dgm:cxn modelId="{740BA09D-FEBA-498E-B885-9965D87D624D}" srcId="{19A48E0E-F420-4FFB-9429-93DD788E7E31}" destId="{3CEFAAE1-C0C2-42A9-BF23-4BEF4AE1F9B8}" srcOrd="2" destOrd="0" parTransId="{6BC93812-A3B8-49F9-825B-AF500500C446}" sibTransId="{9DC90150-142F-4573-83D6-EB66532DEAA2}"/>
    <dgm:cxn modelId="{DAB714A6-052F-4B8B-A0CD-20686887555E}" srcId="{5788D7A1-4C95-42F7-AB8F-A15F8AD8AF01}" destId="{29A561C9-CEAF-4284-B7E5-BCB455192589}" srcOrd="0" destOrd="0" parTransId="{68555A53-CD4B-4616-A7AC-2170664F0A2B}" sibTransId="{2B3B28A5-396D-4101-A8F9-45641199EC7F}"/>
    <dgm:cxn modelId="{6BF06DAD-9C97-4E46-AC80-3496A3A7EE18}" srcId="{714E3166-0EF5-4E3E-9EA2-35EC5776E3F6}" destId="{155B556E-FE9F-44C0-A5A0-3A2E1D5E1213}" srcOrd="0" destOrd="0" parTransId="{8F789FC3-3FE3-4546-AFC6-06F98DD8C6A9}" sibTransId="{46071F52-B409-46E5-8CBC-CF5EB3FC2506}"/>
    <dgm:cxn modelId="{113418BD-9E06-4B9B-8C3F-7CF94558F081}" srcId="{6C141651-7047-404B-81D4-1B9C52CA4CF1}" destId="{51EA9EFF-1B72-4909-8170-AD12C97A1572}" srcOrd="0" destOrd="0" parTransId="{6F575253-D7A7-4FA8-B47F-8C35DE6DA00D}" sibTransId="{14994254-0898-43B1-8C12-94BD8EADBF63}"/>
    <dgm:cxn modelId="{B29F69C2-D769-4FB0-8EFF-B8CB51F3CA74}" srcId="{19A48E0E-F420-4FFB-9429-93DD788E7E31}" destId="{5788D7A1-4C95-42F7-AB8F-A15F8AD8AF01}" srcOrd="0" destOrd="0" parTransId="{60313998-40A5-458F-B09A-D7A62A2C849F}" sibTransId="{19FADE2F-A468-47EE-830D-99AF5C7CEA69}"/>
    <dgm:cxn modelId="{4C09F4C3-BC55-4E81-A348-42BDAE2EF4F8}" srcId="{19A48E0E-F420-4FFB-9429-93DD788E7E31}" destId="{6C141651-7047-404B-81D4-1B9C52CA4CF1}" srcOrd="4" destOrd="0" parTransId="{2CCB0BD4-C02A-48BF-88B3-238C1C2F881D}" sibTransId="{26499A75-18BD-40A1-BF90-B6EECD9532BB}"/>
    <dgm:cxn modelId="{904F48D4-2193-43D9-BE6D-D25D34BD06DB}" type="presOf" srcId="{714E3166-0EF5-4E3E-9EA2-35EC5776E3F6}" destId="{17A22B36-CE1D-44B1-B222-3FE7F6126FB9}" srcOrd="0" destOrd="0" presId="urn:microsoft.com/office/officeart/2016/7/layout/VerticalSolidActionList"/>
    <dgm:cxn modelId="{1D564FDC-5E7E-4CEC-B625-C0063C5EAE92}" srcId="{19A48E0E-F420-4FFB-9429-93DD788E7E31}" destId="{CB257F6D-3BEB-4BB7-94CA-0C5EA488E067}" srcOrd="5" destOrd="0" parTransId="{EB2DE256-E385-46EB-80DB-A14A1DC69C2D}" sibTransId="{F52E855B-1054-4560-B9E1-F3D3C5498FFE}"/>
    <dgm:cxn modelId="{E4862BF2-CE5E-4E92-8C41-18CC045EBAA8}" srcId="{CB257F6D-3BEB-4BB7-94CA-0C5EA488E067}" destId="{849352EE-17EB-435F-BE06-75061F812B8A}" srcOrd="0" destOrd="0" parTransId="{44591E6F-3071-47C1-8E75-2697063CB625}" sibTransId="{58F53D7C-B924-4913-9B65-7175A8DDFAF6}"/>
    <dgm:cxn modelId="{D183DFF3-CE30-4C87-B2CE-6F47EDDAF6F7}" type="presOf" srcId="{6C141651-7047-404B-81D4-1B9C52CA4CF1}" destId="{B680B691-19E9-4C6B-87C9-709604F3205A}" srcOrd="0" destOrd="0" presId="urn:microsoft.com/office/officeart/2016/7/layout/VerticalSolidActionList"/>
    <dgm:cxn modelId="{5E206BED-5751-46CE-84A3-44E204FBA398}" type="presParOf" srcId="{FFDFDEAD-D565-4666-94C1-33855CD6463B}" destId="{A5CC89E8-ABE0-4148-B8D9-654554F00789}" srcOrd="0" destOrd="0" presId="urn:microsoft.com/office/officeart/2016/7/layout/VerticalSolidActionList"/>
    <dgm:cxn modelId="{76635304-EB73-415D-A6C5-A03EDE2359CE}" type="presParOf" srcId="{A5CC89E8-ABE0-4148-B8D9-654554F00789}" destId="{FC14809B-82AB-41A4-A3EA-50B69E31574C}" srcOrd="0" destOrd="0" presId="urn:microsoft.com/office/officeart/2016/7/layout/VerticalSolidActionList"/>
    <dgm:cxn modelId="{B02DC02F-7C97-49F0-9F8B-AFB819DAB82E}" type="presParOf" srcId="{A5CC89E8-ABE0-4148-B8D9-654554F00789}" destId="{1743862E-2256-4B55-8E1B-5FA68CBC6318}" srcOrd="1" destOrd="0" presId="urn:microsoft.com/office/officeart/2016/7/layout/VerticalSolidActionList"/>
    <dgm:cxn modelId="{82CFF87B-D5AD-4AE2-BE49-2A146459BDAA}" type="presParOf" srcId="{FFDFDEAD-D565-4666-94C1-33855CD6463B}" destId="{6DDF8523-8694-4115-B99E-1B2E5C0C8B87}" srcOrd="1" destOrd="0" presId="urn:microsoft.com/office/officeart/2016/7/layout/VerticalSolidActionList"/>
    <dgm:cxn modelId="{EF5EE079-8DBA-4601-AF91-6FB77A70FD25}" type="presParOf" srcId="{FFDFDEAD-D565-4666-94C1-33855CD6463B}" destId="{C70407DC-4DB2-4EA8-9621-E0953A1B9B54}" srcOrd="2" destOrd="0" presId="urn:microsoft.com/office/officeart/2016/7/layout/VerticalSolidActionList"/>
    <dgm:cxn modelId="{0BAB0FD6-48F4-4F02-A741-CEC1FFE71ED8}" type="presParOf" srcId="{C70407DC-4DB2-4EA8-9621-E0953A1B9B54}" destId="{105C5682-0B15-4596-BCC8-1E0812388944}" srcOrd="0" destOrd="0" presId="urn:microsoft.com/office/officeart/2016/7/layout/VerticalSolidActionList"/>
    <dgm:cxn modelId="{8274F80F-7A4F-4A5B-AAE2-90A0BDE5AAFF}" type="presParOf" srcId="{C70407DC-4DB2-4EA8-9621-E0953A1B9B54}" destId="{22C1033C-B854-4A92-87AE-C81E44F9A8F5}" srcOrd="1" destOrd="0" presId="urn:microsoft.com/office/officeart/2016/7/layout/VerticalSolidActionList"/>
    <dgm:cxn modelId="{BA75D6B3-6321-48E6-9865-701B99699087}" type="presParOf" srcId="{FFDFDEAD-D565-4666-94C1-33855CD6463B}" destId="{88F49464-39C7-436D-996C-091C086B7405}" srcOrd="3" destOrd="0" presId="urn:microsoft.com/office/officeart/2016/7/layout/VerticalSolidActionList"/>
    <dgm:cxn modelId="{70525DB3-C94D-40F2-8F02-168D3C099CCA}" type="presParOf" srcId="{FFDFDEAD-D565-4666-94C1-33855CD6463B}" destId="{319D6B7E-0738-4A8F-8CB4-25193300D1BE}" srcOrd="4" destOrd="0" presId="urn:microsoft.com/office/officeart/2016/7/layout/VerticalSolidActionList"/>
    <dgm:cxn modelId="{3CE2193A-B26F-479B-AFE8-BEC3016659D6}" type="presParOf" srcId="{319D6B7E-0738-4A8F-8CB4-25193300D1BE}" destId="{FEF4CD98-2FA3-4AFF-A3B3-3E0CE97256B3}" srcOrd="0" destOrd="0" presId="urn:microsoft.com/office/officeart/2016/7/layout/VerticalSolidActionList"/>
    <dgm:cxn modelId="{1268BC26-0F0A-4E69-8635-D270B2D5016A}" type="presParOf" srcId="{319D6B7E-0738-4A8F-8CB4-25193300D1BE}" destId="{07E80A7F-32C8-4642-A909-1B24D71E1E69}" srcOrd="1" destOrd="0" presId="urn:microsoft.com/office/officeart/2016/7/layout/VerticalSolidActionList"/>
    <dgm:cxn modelId="{9D9D3B66-5601-4209-9B89-39531AB5CC59}" type="presParOf" srcId="{FFDFDEAD-D565-4666-94C1-33855CD6463B}" destId="{A718501E-E57F-4602-A4BF-4B37B4338BF6}" srcOrd="5" destOrd="0" presId="urn:microsoft.com/office/officeart/2016/7/layout/VerticalSolidActionList"/>
    <dgm:cxn modelId="{30937985-C63F-409C-B8DD-8E7AD6A0A272}" type="presParOf" srcId="{FFDFDEAD-D565-4666-94C1-33855CD6463B}" destId="{6E74681C-578A-464D-AC75-048F2B94ABBC}" srcOrd="6" destOrd="0" presId="urn:microsoft.com/office/officeart/2016/7/layout/VerticalSolidActionList"/>
    <dgm:cxn modelId="{3D949D4E-DCD1-46BD-9B1F-19EB69893753}" type="presParOf" srcId="{6E74681C-578A-464D-AC75-048F2B94ABBC}" destId="{17A22B36-CE1D-44B1-B222-3FE7F6126FB9}" srcOrd="0" destOrd="0" presId="urn:microsoft.com/office/officeart/2016/7/layout/VerticalSolidActionList"/>
    <dgm:cxn modelId="{123E308A-81C7-4B92-BDD8-AF9167B209F7}" type="presParOf" srcId="{6E74681C-578A-464D-AC75-048F2B94ABBC}" destId="{CA195BA0-3B5E-4CBB-B3E5-61AE18B6E8D5}" srcOrd="1" destOrd="0" presId="urn:microsoft.com/office/officeart/2016/7/layout/VerticalSolidActionList"/>
    <dgm:cxn modelId="{3EF0D7E2-E65B-4FCC-9980-1A7210BA6916}" type="presParOf" srcId="{FFDFDEAD-D565-4666-94C1-33855CD6463B}" destId="{E4E39297-B174-4E66-8708-99CF6EDC6E37}" srcOrd="7" destOrd="0" presId="urn:microsoft.com/office/officeart/2016/7/layout/VerticalSolidActionList"/>
    <dgm:cxn modelId="{C4F937FF-129B-4178-924D-112F236AA252}" type="presParOf" srcId="{FFDFDEAD-D565-4666-94C1-33855CD6463B}" destId="{0321FB34-CB39-4B6D-9FD9-EAC3FBD237E4}" srcOrd="8" destOrd="0" presId="urn:microsoft.com/office/officeart/2016/7/layout/VerticalSolidActionList"/>
    <dgm:cxn modelId="{E8FB52C1-7CEE-43D4-B36A-50E5C3E7C6D4}" type="presParOf" srcId="{0321FB34-CB39-4B6D-9FD9-EAC3FBD237E4}" destId="{B680B691-19E9-4C6B-87C9-709604F3205A}" srcOrd="0" destOrd="0" presId="urn:microsoft.com/office/officeart/2016/7/layout/VerticalSolidActionList"/>
    <dgm:cxn modelId="{DB26FEE5-E7C9-4410-B8DD-F2BC067D59CD}" type="presParOf" srcId="{0321FB34-CB39-4B6D-9FD9-EAC3FBD237E4}" destId="{3321B0E0-ECD3-4C0C-A8BA-CB4B6408934B}" srcOrd="1" destOrd="0" presId="urn:microsoft.com/office/officeart/2016/7/layout/VerticalSolidActionList"/>
    <dgm:cxn modelId="{7C8460CF-8BE1-400F-B2EF-AF6C314865CC}" type="presParOf" srcId="{FFDFDEAD-D565-4666-94C1-33855CD6463B}" destId="{691155D7-6629-4EFA-8EF5-C1089F62A9DA}" srcOrd="9" destOrd="0" presId="urn:microsoft.com/office/officeart/2016/7/layout/VerticalSolidActionList"/>
    <dgm:cxn modelId="{564D808C-0FB3-4E63-BC46-CC9199392C70}" type="presParOf" srcId="{FFDFDEAD-D565-4666-94C1-33855CD6463B}" destId="{73ED5DBE-AD1A-4569-9784-283E953A0201}" srcOrd="10" destOrd="0" presId="urn:microsoft.com/office/officeart/2016/7/layout/VerticalSolidActionList"/>
    <dgm:cxn modelId="{EA6F8514-17FC-4A1C-8950-89E6F37BCE76}" type="presParOf" srcId="{73ED5DBE-AD1A-4569-9784-283E953A0201}" destId="{F527E59E-645F-49DF-ACB9-EFCAF780F455}" srcOrd="0" destOrd="0" presId="urn:microsoft.com/office/officeart/2016/7/layout/VerticalSolidActionList"/>
    <dgm:cxn modelId="{D6E54A06-E370-49F9-BC7B-C2DBC2904FA8}" type="presParOf" srcId="{73ED5DBE-AD1A-4569-9784-283E953A0201}" destId="{6D44FE28-48CF-44D3-B535-3E099510F1A9}" srcOrd="1" destOrd="0" presId="urn:microsoft.com/office/officeart/2016/7/layout/VerticalSolidActionList"/>
    <dgm:cxn modelId="{B1EC4F2D-F5D1-4C51-87CA-3DC81947D0A9}" type="presParOf" srcId="{FFDFDEAD-D565-4666-94C1-33855CD6463B}" destId="{D9997FB3-123C-4131-A2CE-622C6435149C}" srcOrd="11" destOrd="0" presId="urn:microsoft.com/office/officeart/2016/7/layout/VerticalSolidActionList"/>
    <dgm:cxn modelId="{EDC362B8-1754-4CEA-B20D-E732445815E1}" type="presParOf" srcId="{FFDFDEAD-D565-4666-94C1-33855CD6463B}" destId="{A975E0B9-0B1A-4C50-B93E-9DA4F7694360}" srcOrd="12" destOrd="0" presId="urn:microsoft.com/office/officeart/2016/7/layout/VerticalSolidActionList"/>
    <dgm:cxn modelId="{443E12A0-7F34-4FCF-85F7-0B7479E2ABBB}" type="presParOf" srcId="{A975E0B9-0B1A-4C50-B93E-9DA4F7694360}" destId="{1912A615-F20A-4385-80F2-3B511FCD75F2}" srcOrd="0" destOrd="0" presId="urn:microsoft.com/office/officeart/2016/7/layout/VerticalSolidActionList"/>
    <dgm:cxn modelId="{5094FF00-27F4-44B7-853A-5E826C0E4C74}" type="presParOf" srcId="{A975E0B9-0B1A-4C50-B93E-9DA4F7694360}" destId="{9B8A9B1E-66AB-44CE-8906-9247CA9A13A4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0A4C99-AF3B-4873-AC2F-EE2DBE68BE62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C704DA8-6E7D-4B4E-925C-8D4B4D2FD935}">
      <dgm:prSet/>
      <dgm:spPr/>
      <dgm:t>
        <a:bodyPr/>
        <a:lstStyle/>
        <a:p>
          <a:r>
            <a:rPr lang="en-US"/>
            <a:t>Segment</a:t>
          </a:r>
        </a:p>
      </dgm:t>
    </dgm:pt>
    <dgm:pt modelId="{00B99ACA-7075-4A43-84ED-87488BABE09C}" type="parTrans" cxnId="{19CF1440-7744-4ACA-A584-EF1AB12827C1}">
      <dgm:prSet/>
      <dgm:spPr/>
      <dgm:t>
        <a:bodyPr/>
        <a:lstStyle/>
        <a:p>
          <a:endParaRPr lang="en-US"/>
        </a:p>
      </dgm:t>
    </dgm:pt>
    <dgm:pt modelId="{B93B0DE1-AA35-459A-852A-F9CB584CF601}" type="sibTrans" cxnId="{19CF1440-7744-4ACA-A584-EF1AB12827C1}">
      <dgm:prSet/>
      <dgm:spPr/>
      <dgm:t>
        <a:bodyPr/>
        <a:lstStyle/>
        <a:p>
          <a:endParaRPr lang="en-US"/>
        </a:p>
      </dgm:t>
    </dgm:pt>
    <dgm:pt modelId="{152B9EDD-D85F-410D-87F0-23FF63FE8160}">
      <dgm:prSet/>
      <dgm:spPr/>
      <dgm:t>
        <a:bodyPr/>
        <a:lstStyle/>
        <a:p>
          <a:r>
            <a:rPr lang="en-US"/>
            <a:t>Q1: Segment messaging &amp; campaign design</a:t>
          </a:r>
        </a:p>
      </dgm:t>
    </dgm:pt>
    <dgm:pt modelId="{E69A2BBC-8BB8-432B-A13C-03B4DB5BEA6B}" type="parTrans" cxnId="{FEEB33D1-E21D-4631-A508-BD1D36D52678}">
      <dgm:prSet/>
      <dgm:spPr/>
      <dgm:t>
        <a:bodyPr/>
        <a:lstStyle/>
        <a:p>
          <a:endParaRPr lang="en-US"/>
        </a:p>
      </dgm:t>
    </dgm:pt>
    <dgm:pt modelId="{1359FC8D-D188-4FB5-92B7-C6CCE0F7ED8F}" type="sibTrans" cxnId="{FEEB33D1-E21D-4631-A508-BD1D36D52678}">
      <dgm:prSet/>
      <dgm:spPr/>
      <dgm:t>
        <a:bodyPr/>
        <a:lstStyle/>
        <a:p>
          <a:endParaRPr lang="en-US"/>
        </a:p>
      </dgm:t>
    </dgm:pt>
    <dgm:pt modelId="{EFB45F2E-EF9D-4938-A76E-5A3DBF86F761}">
      <dgm:prSet/>
      <dgm:spPr/>
      <dgm:t>
        <a:bodyPr/>
        <a:lstStyle/>
        <a:p>
          <a:r>
            <a:rPr lang="en-US"/>
            <a:t>Launch</a:t>
          </a:r>
        </a:p>
      </dgm:t>
    </dgm:pt>
    <dgm:pt modelId="{171F9B5D-91B7-4A63-944D-297A8FCBBBB7}" type="parTrans" cxnId="{AF5CF1CA-8CAE-4AFE-B215-1AF110F61072}">
      <dgm:prSet/>
      <dgm:spPr/>
      <dgm:t>
        <a:bodyPr/>
        <a:lstStyle/>
        <a:p>
          <a:endParaRPr lang="en-US"/>
        </a:p>
      </dgm:t>
    </dgm:pt>
    <dgm:pt modelId="{76793E54-C0BA-4796-949A-5628694C080A}" type="sibTrans" cxnId="{AF5CF1CA-8CAE-4AFE-B215-1AF110F61072}">
      <dgm:prSet/>
      <dgm:spPr/>
      <dgm:t>
        <a:bodyPr/>
        <a:lstStyle/>
        <a:p>
          <a:endParaRPr lang="en-US"/>
        </a:p>
      </dgm:t>
    </dgm:pt>
    <dgm:pt modelId="{B269AFFD-CB9F-42F7-AF43-702AB048CD9C}">
      <dgm:prSet/>
      <dgm:spPr/>
      <dgm:t>
        <a:bodyPr/>
        <a:lstStyle/>
        <a:p>
          <a:r>
            <a:rPr lang="en-US"/>
            <a:t>Q2: Launch loyalty tiers, trend collections</a:t>
          </a:r>
        </a:p>
      </dgm:t>
    </dgm:pt>
    <dgm:pt modelId="{C9A52D4D-E416-4236-AC09-EFCE9D4D55ED}" type="parTrans" cxnId="{2004018B-BE38-4935-8FB1-CC681F023107}">
      <dgm:prSet/>
      <dgm:spPr/>
      <dgm:t>
        <a:bodyPr/>
        <a:lstStyle/>
        <a:p>
          <a:endParaRPr lang="en-US"/>
        </a:p>
      </dgm:t>
    </dgm:pt>
    <dgm:pt modelId="{BE37AD89-C381-4E35-BA88-2317D7568018}" type="sibTrans" cxnId="{2004018B-BE38-4935-8FB1-CC681F023107}">
      <dgm:prSet/>
      <dgm:spPr/>
      <dgm:t>
        <a:bodyPr/>
        <a:lstStyle/>
        <a:p>
          <a:endParaRPr lang="en-US"/>
        </a:p>
      </dgm:t>
    </dgm:pt>
    <dgm:pt modelId="{F5E4D938-E66D-47E3-BE36-96F042F6C29C}">
      <dgm:prSet/>
      <dgm:spPr/>
      <dgm:t>
        <a:bodyPr/>
        <a:lstStyle/>
        <a:p>
          <a:r>
            <a:rPr lang="en-US"/>
            <a:t>Optimize</a:t>
          </a:r>
        </a:p>
      </dgm:t>
    </dgm:pt>
    <dgm:pt modelId="{06D50A7D-A51D-4614-A6C0-9C02A56AE267}" type="parTrans" cxnId="{537BBD60-62F4-4D72-96D4-B024A23F700E}">
      <dgm:prSet/>
      <dgm:spPr/>
      <dgm:t>
        <a:bodyPr/>
        <a:lstStyle/>
        <a:p>
          <a:endParaRPr lang="en-US"/>
        </a:p>
      </dgm:t>
    </dgm:pt>
    <dgm:pt modelId="{7DEC5741-7C82-4D72-B8C9-77D9AA00B6FD}" type="sibTrans" cxnId="{537BBD60-62F4-4D72-96D4-B024A23F700E}">
      <dgm:prSet/>
      <dgm:spPr/>
      <dgm:t>
        <a:bodyPr/>
        <a:lstStyle/>
        <a:p>
          <a:endParaRPr lang="en-US"/>
        </a:p>
      </dgm:t>
    </dgm:pt>
    <dgm:pt modelId="{B1EB0197-75A5-426E-A08F-D7BA38693F65}">
      <dgm:prSet/>
      <dgm:spPr/>
      <dgm:t>
        <a:bodyPr/>
        <a:lstStyle/>
        <a:p>
          <a:r>
            <a:rPr lang="en-US"/>
            <a:t>Q3: Optimize, scale, evaluate</a:t>
          </a:r>
        </a:p>
      </dgm:t>
    </dgm:pt>
    <dgm:pt modelId="{B30593DE-B9F6-4C69-8767-C582DC79D6A7}" type="parTrans" cxnId="{A2AF82CB-A864-4B0D-A7DE-CC874BF91D3E}">
      <dgm:prSet/>
      <dgm:spPr/>
      <dgm:t>
        <a:bodyPr/>
        <a:lstStyle/>
        <a:p>
          <a:endParaRPr lang="en-US"/>
        </a:p>
      </dgm:t>
    </dgm:pt>
    <dgm:pt modelId="{070669B4-D70F-4E4F-A1F2-0ED5B5AE27E9}" type="sibTrans" cxnId="{A2AF82CB-A864-4B0D-A7DE-CC874BF91D3E}">
      <dgm:prSet/>
      <dgm:spPr/>
      <dgm:t>
        <a:bodyPr/>
        <a:lstStyle/>
        <a:p>
          <a:endParaRPr lang="en-US"/>
        </a:p>
      </dgm:t>
    </dgm:pt>
    <dgm:pt modelId="{76E2F881-D42E-4F1F-8BF1-A0C3E349FB69}" type="pres">
      <dgm:prSet presAssocID="{CC0A4C99-AF3B-4873-AC2F-EE2DBE68BE62}" presName="Name0" presStyleCnt="0">
        <dgm:presLayoutVars>
          <dgm:dir/>
          <dgm:animLvl val="lvl"/>
          <dgm:resizeHandles val="exact"/>
        </dgm:presLayoutVars>
      </dgm:prSet>
      <dgm:spPr/>
    </dgm:pt>
    <dgm:pt modelId="{4651ECAF-37D1-4782-8697-E0041C30C745}" type="pres">
      <dgm:prSet presAssocID="{1C704DA8-6E7D-4B4E-925C-8D4B4D2FD935}" presName="linNode" presStyleCnt="0"/>
      <dgm:spPr/>
    </dgm:pt>
    <dgm:pt modelId="{0BA88C44-D154-40D9-BC7E-C5515906E74D}" type="pres">
      <dgm:prSet presAssocID="{1C704DA8-6E7D-4B4E-925C-8D4B4D2FD935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2682709E-E679-4311-B7DB-C58F986B3FC2}" type="pres">
      <dgm:prSet presAssocID="{1C704DA8-6E7D-4B4E-925C-8D4B4D2FD935}" presName="descendantText" presStyleLbl="alignAccFollowNode1" presStyleIdx="0" presStyleCnt="3">
        <dgm:presLayoutVars>
          <dgm:bulletEnabled/>
        </dgm:presLayoutVars>
      </dgm:prSet>
      <dgm:spPr/>
    </dgm:pt>
    <dgm:pt modelId="{A8A99066-7494-468D-AB4A-58939A08C194}" type="pres">
      <dgm:prSet presAssocID="{B93B0DE1-AA35-459A-852A-F9CB584CF601}" presName="sp" presStyleCnt="0"/>
      <dgm:spPr/>
    </dgm:pt>
    <dgm:pt modelId="{13AF7D9C-1423-46CD-A68B-C155D467A335}" type="pres">
      <dgm:prSet presAssocID="{EFB45F2E-EF9D-4938-A76E-5A3DBF86F761}" presName="linNode" presStyleCnt="0"/>
      <dgm:spPr/>
    </dgm:pt>
    <dgm:pt modelId="{CA94961A-96DC-45E9-875A-F31613364945}" type="pres">
      <dgm:prSet presAssocID="{EFB45F2E-EF9D-4938-A76E-5A3DBF86F761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36809101-2AD3-483D-BE7D-3C04B0551B19}" type="pres">
      <dgm:prSet presAssocID="{EFB45F2E-EF9D-4938-A76E-5A3DBF86F761}" presName="descendantText" presStyleLbl="alignAccFollowNode1" presStyleIdx="1" presStyleCnt="3">
        <dgm:presLayoutVars>
          <dgm:bulletEnabled/>
        </dgm:presLayoutVars>
      </dgm:prSet>
      <dgm:spPr/>
    </dgm:pt>
    <dgm:pt modelId="{39171721-EEC7-45D2-BF18-064986F7B340}" type="pres">
      <dgm:prSet presAssocID="{76793E54-C0BA-4796-949A-5628694C080A}" presName="sp" presStyleCnt="0"/>
      <dgm:spPr/>
    </dgm:pt>
    <dgm:pt modelId="{CF521FF1-F59C-4C3E-831F-0205CB9C6222}" type="pres">
      <dgm:prSet presAssocID="{F5E4D938-E66D-47E3-BE36-96F042F6C29C}" presName="linNode" presStyleCnt="0"/>
      <dgm:spPr/>
    </dgm:pt>
    <dgm:pt modelId="{296C70E7-4A97-48E2-B39B-27377C47557D}" type="pres">
      <dgm:prSet presAssocID="{F5E4D938-E66D-47E3-BE36-96F042F6C29C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8E149A7A-122E-463F-83E0-87C80B0B001F}" type="pres">
      <dgm:prSet presAssocID="{F5E4D938-E66D-47E3-BE36-96F042F6C29C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997FA709-05E2-4D54-96FD-D374D60D2E8B}" type="presOf" srcId="{B1EB0197-75A5-426E-A08F-D7BA38693F65}" destId="{8E149A7A-122E-463F-83E0-87C80B0B001F}" srcOrd="0" destOrd="0" presId="urn:microsoft.com/office/officeart/2016/7/layout/VerticalSolidActionList"/>
    <dgm:cxn modelId="{5E4F4713-9277-447A-AE6E-753D44602341}" type="presOf" srcId="{B269AFFD-CB9F-42F7-AF43-702AB048CD9C}" destId="{36809101-2AD3-483D-BE7D-3C04B0551B19}" srcOrd="0" destOrd="0" presId="urn:microsoft.com/office/officeart/2016/7/layout/VerticalSolidActionList"/>
    <dgm:cxn modelId="{0519A424-B9A1-4302-B8EB-02B605A36109}" type="presOf" srcId="{1C704DA8-6E7D-4B4E-925C-8D4B4D2FD935}" destId="{0BA88C44-D154-40D9-BC7E-C5515906E74D}" srcOrd="0" destOrd="0" presId="urn:microsoft.com/office/officeart/2016/7/layout/VerticalSolidActionList"/>
    <dgm:cxn modelId="{9F9CDA3D-5973-44CD-9B2A-AF6E275F7AB5}" type="presOf" srcId="{F5E4D938-E66D-47E3-BE36-96F042F6C29C}" destId="{296C70E7-4A97-48E2-B39B-27377C47557D}" srcOrd="0" destOrd="0" presId="urn:microsoft.com/office/officeart/2016/7/layout/VerticalSolidActionList"/>
    <dgm:cxn modelId="{19CF1440-7744-4ACA-A584-EF1AB12827C1}" srcId="{CC0A4C99-AF3B-4873-AC2F-EE2DBE68BE62}" destId="{1C704DA8-6E7D-4B4E-925C-8D4B4D2FD935}" srcOrd="0" destOrd="0" parTransId="{00B99ACA-7075-4A43-84ED-87488BABE09C}" sibTransId="{B93B0DE1-AA35-459A-852A-F9CB584CF601}"/>
    <dgm:cxn modelId="{537BBD60-62F4-4D72-96D4-B024A23F700E}" srcId="{CC0A4C99-AF3B-4873-AC2F-EE2DBE68BE62}" destId="{F5E4D938-E66D-47E3-BE36-96F042F6C29C}" srcOrd="2" destOrd="0" parTransId="{06D50A7D-A51D-4614-A6C0-9C02A56AE267}" sibTransId="{7DEC5741-7C82-4D72-B8C9-77D9AA00B6FD}"/>
    <dgm:cxn modelId="{2004018B-BE38-4935-8FB1-CC681F023107}" srcId="{EFB45F2E-EF9D-4938-A76E-5A3DBF86F761}" destId="{B269AFFD-CB9F-42F7-AF43-702AB048CD9C}" srcOrd="0" destOrd="0" parTransId="{C9A52D4D-E416-4236-AC09-EFCE9D4D55ED}" sibTransId="{BE37AD89-C381-4E35-BA88-2317D7568018}"/>
    <dgm:cxn modelId="{0F459D94-AFFA-48BA-B4D0-5781DB0652B9}" type="presOf" srcId="{152B9EDD-D85F-410D-87F0-23FF63FE8160}" destId="{2682709E-E679-4311-B7DB-C58F986B3FC2}" srcOrd="0" destOrd="0" presId="urn:microsoft.com/office/officeart/2016/7/layout/VerticalSolidActionList"/>
    <dgm:cxn modelId="{F6B997A0-99D6-4C47-8146-7245215D74C3}" type="presOf" srcId="{CC0A4C99-AF3B-4873-AC2F-EE2DBE68BE62}" destId="{76E2F881-D42E-4F1F-8BF1-A0C3E349FB69}" srcOrd="0" destOrd="0" presId="urn:microsoft.com/office/officeart/2016/7/layout/VerticalSolidActionList"/>
    <dgm:cxn modelId="{4E51B2A9-DE1F-46DE-A836-2104FF7FD14E}" type="presOf" srcId="{EFB45F2E-EF9D-4938-A76E-5A3DBF86F761}" destId="{CA94961A-96DC-45E9-875A-F31613364945}" srcOrd="0" destOrd="0" presId="urn:microsoft.com/office/officeart/2016/7/layout/VerticalSolidActionList"/>
    <dgm:cxn modelId="{AF5CF1CA-8CAE-4AFE-B215-1AF110F61072}" srcId="{CC0A4C99-AF3B-4873-AC2F-EE2DBE68BE62}" destId="{EFB45F2E-EF9D-4938-A76E-5A3DBF86F761}" srcOrd="1" destOrd="0" parTransId="{171F9B5D-91B7-4A63-944D-297A8FCBBBB7}" sibTransId="{76793E54-C0BA-4796-949A-5628694C080A}"/>
    <dgm:cxn modelId="{A2AF82CB-A864-4B0D-A7DE-CC874BF91D3E}" srcId="{F5E4D938-E66D-47E3-BE36-96F042F6C29C}" destId="{B1EB0197-75A5-426E-A08F-D7BA38693F65}" srcOrd="0" destOrd="0" parTransId="{B30593DE-B9F6-4C69-8767-C582DC79D6A7}" sibTransId="{070669B4-D70F-4E4F-A1F2-0ED5B5AE27E9}"/>
    <dgm:cxn modelId="{FEEB33D1-E21D-4631-A508-BD1D36D52678}" srcId="{1C704DA8-6E7D-4B4E-925C-8D4B4D2FD935}" destId="{152B9EDD-D85F-410D-87F0-23FF63FE8160}" srcOrd="0" destOrd="0" parTransId="{E69A2BBC-8BB8-432B-A13C-03B4DB5BEA6B}" sibTransId="{1359FC8D-D188-4FB5-92B7-C6CCE0F7ED8F}"/>
    <dgm:cxn modelId="{BDDE0C08-EF41-4163-9DFB-B1172E8F0861}" type="presParOf" srcId="{76E2F881-D42E-4F1F-8BF1-A0C3E349FB69}" destId="{4651ECAF-37D1-4782-8697-E0041C30C745}" srcOrd="0" destOrd="0" presId="urn:microsoft.com/office/officeart/2016/7/layout/VerticalSolidActionList"/>
    <dgm:cxn modelId="{23DDB268-27D0-4263-8703-0301FC05B8E4}" type="presParOf" srcId="{4651ECAF-37D1-4782-8697-E0041C30C745}" destId="{0BA88C44-D154-40D9-BC7E-C5515906E74D}" srcOrd="0" destOrd="0" presId="urn:microsoft.com/office/officeart/2016/7/layout/VerticalSolidActionList"/>
    <dgm:cxn modelId="{BC591F77-713F-47BE-A4D2-116C3D7E39C4}" type="presParOf" srcId="{4651ECAF-37D1-4782-8697-E0041C30C745}" destId="{2682709E-E679-4311-B7DB-C58F986B3FC2}" srcOrd="1" destOrd="0" presId="urn:microsoft.com/office/officeart/2016/7/layout/VerticalSolidActionList"/>
    <dgm:cxn modelId="{FC06EA4B-0C17-45B2-9463-8252C3C19DE9}" type="presParOf" srcId="{76E2F881-D42E-4F1F-8BF1-A0C3E349FB69}" destId="{A8A99066-7494-468D-AB4A-58939A08C194}" srcOrd="1" destOrd="0" presId="urn:microsoft.com/office/officeart/2016/7/layout/VerticalSolidActionList"/>
    <dgm:cxn modelId="{87E81FFE-E338-466E-A0E0-348A6B8FEC73}" type="presParOf" srcId="{76E2F881-D42E-4F1F-8BF1-A0C3E349FB69}" destId="{13AF7D9C-1423-46CD-A68B-C155D467A335}" srcOrd="2" destOrd="0" presId="urn:microsoft.com/office/officeart/2016/7/layout/VerticalSolidActionList"/>
    <dgm:cxn modelId="{0B361ECC-3449-48C4-8A6F-82E605872FAA}" type="presParOf" srcId="{13AF7D9C-1423-46CD-A68B-C155D467A335}" destId="{CA94961A-96DC-45E9-875A-F31613364945}" srcOrd="0" destOrd="0" presId="urn:microsoft.com/office/officeart/2016/7/layout/VerticalSolidActionList"/>
    <dgm:cxn modelId="{5B2E479F-B7A8-4A35-840B-DC80FF4C7FBC}" type="presParOf" srcId="{13AF7D9C-1423-46CD-A68B-C155D467A335}" destId="{36809101-2AD3-483D-BE7D-3C04B0551B19}" srcOrd="1" destOrd="0" presId="urn:microsoft.com/office/officeart/2016/7/layout/VerticalSolidActionList"/>
    <dgm:cxn modelId="{A2165413-0276-45C8-A933-75E49F94EFB1}" type="presParOf" srcId="{76E2F881-D42E-4F1F-8BF1-A0C3E349FB69}" destId="{39171721-EEC7-45D2-BF18-064986F7B340}" srcOrd="3" destOrd="0" presId="urn:microsoft.com/office/officeart/2016/7/layout/VerticalSolidActionList"/>
    <dgm:cxn modelId="{3AA6C96D-CB02-4B8E-BA89-0127E09551C1}" type="presParOf" srcId="{76E2F881-D42E-4F1F-8BF1-A0C3E349FB69}" destId="{CF521FF1-F59C-4C3E-831F-0205CB9C6222}" srcOrd="4" destOrd="0" presId="urn:microsoft.com/office/officeart/2016/7/layout/VerticalSolidActionList"/>
    <dgm:cxn modelId="{A3ACBF22-4066-4B96-B36C-A77058886B44}" type="presParOf" srcId="{CF521FF1-F59C-4C3E-831F-0205CB9C6222}" destId="{296C70E7-4A97-48E2-B39B-27377C47557D}" srcOrd="0" destOrd="0" presId="urn:microsoft.com/office/officeart/2016/7/layout/VerticalSolidActionList"/>
    <dgm:cxn modelId="{F0E2BA7B-2850-4D47-B2C0-AB1E39D39DB1}" type="presParOf" srcId="{CF521FF1-F59C-4C3E-831F-0205CB9C6222}" destId="{8E149A7A-122E-463F-83E0-87C80B0B001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E89CA4-E901-451A-92B4-ABE5690CD7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5E730C-73B5-4C8D-B679-19DAC15FEC25}">
      <dgm:prSet/>
      <dgm:spPr/>
      <dgm:t>
        <a:bodyPr/>
        <a:lstStyle/>
        <a:p>
          <a:r>
            <a:rPr lang="en-US"/>
            <a:t>Digital Fatigue – Use multi-channel campaigns</a:t>
          </a:r>
        </a:p>
      </dgm:t>
    </dgm:pt>
    <dgm:pt modelId="{34848EB4-7020-4203-9B44-4C243033D57C}" type="parTrans" cxnId="{2F10C563-5E65-477B-ABE3-6D89E7673F25}">
      <dgm:prSet/>
      <dgm:spPr/>
      <dgm:t>
        <a:bodyPr/>
        <a:lstStyle/>
        <a:p>
          <a:endParaRPr lang="en-US"/>
        </a:p>
      </dgm:t>
    </dgm:pt>
    <dgm:pt modelId="{D098B516-1D81-46B7-83CC-65CCA1DE343D}" type="sibTrans" cxnId="{2F10C563-5E65-477B-ABE3-6D89E7673F25}">
      <dgm:prSet/>
      <dgm:spPr/>
      <dgm:t>
        <a:bodyPr/>
        <a:lstStyle/>
        <a:p>
          <a:endParaRPr lang="en-US"/>
        </a:p>
      </dgm:t>
    </dgm:pt>
    <dgm:pt modelId="{23BCBC8D-0FDA-4609-88FF-C4D90EC61074}">
      <dgm:prSet/>
      <dgm:spPr/>
      <dgm:t>
        <a:bodyPr/>
        <a:lstStyle/>
        <a:p>
          <a:r>
            <a:rPr lang="en-US"/>
            <a:t>Misalignment of Values – Co-create with community</a:t>
          </a:r>
        </a:p>
      </dgm:t>
    </dgm:pt>
    <dgm:pt modelId="{1E9DC9FF-666B-49A2-B5D4-B0C1627621B2}" type="parTrans" cxnId="{C8426BE4-0B5B-4FA8-B99F-CF32A4C88700}">
      <dgm:prSet/>
      <dgm:spPr/>
      <dgm:t>
        <a:bodyPr/>
        <a:lstStyle/>
        <a:p>
          <a:endParaRPr lang="en-US"/>
        </a:p>
      </dgm:t>
    </dgm:pt>
    <dgm:pt modelId="{CBDEE79A-B470-481A-A975-3EED0EC88485}" type="sibTrans" cxnId="{C8426BE4-0B5B-4FA8-B99F-CF32A4C88700}">
      <dgm:prSet/>
      <dgm:spPr/>
      <dgm:t>
        <a:bodyPr/>
        <a:lstStyle/>
        <a:p>
          <a:endParaRPr lang="en-US"/>
        </a:p>
      </dgm:t>
    </dgm:pt>
    <dgm:pt modelId="{0E8ECAC0-8C53-4D32-90D6-D9C7C7D42790}">
      <dgm:prSet/>
      <dgm:spPr/>
      <dgm:t>
        <a:bodyPr/>
        <a:lstStyle/>
        <a:p>
          <a:r>
            <a:rPr lang="en-US"/>
            <a:t>Saturation – Rotate creatives monthly</a:t>
          </a:r>
        </a:p>
      </dgm:t>
    </dgm:pt>
    <dgm:pt modelId="{A8764A2B-8027-4A12-9694-AC609389AF7C}" type="parTrans" cxnId="{B876C099-94C1-4B06-A76C-EAD2A7B207EA}">
      <dgm:prSet/>
      <dgm:spPr/>
      <dgm:t>
        <a:bodyPr/>
        <a:lstStyle/>
        <a:p>
          <a:endParaRPr lang="en-US"/>
        </a:p>
      </dgm:t>
    </dgm:pt>
    <dgm:pt modelId="{8454FC06-7A2C-4A61-B9F6-920A4FF9F0DD}" type="sibTrans" cxnId="{B876C099-94C1-4B06-A76C-EAD2A7B207EA}">
      <dgm:prSet/>
      <dgm:spPr/>
      <dgm:t>
        <a:bodyPr/>
        <a:lstStyle/>
        <a:p>
          <a:endParaRPr lang="en-US"/>
        </a:p>
      </dgm:t>
    </dgm:pt>
    <dgm:pt modelId="{E62B8476-4C6E-48BF-BF72-FAF848EEEFF9}" type="pres">
      <dgm:prSet presAssocID="{E9E89CA4-E901-451A-92B4-ABE5690CD716}" presName="root" presStyleCnt="0">
        <dgm:presLayoutVars>
          <dgm:dir/>
          <dgm:resizeHandles val="exact"/>
        </dgm:presLayoutVars>
      </dgm:prSet>
      <dgm:spPr/>
    </dgm:pt>
    <dgm:pt modelId="{F9C9C987-F28F-431E-8BE9-50F7BCACE373}" type="pres">
      <dgm:prSet presAssocID="{7F5E730C-73B5-4C8D-B679-19DAC15FEC25}" presName="compNode" presStyleCnt="0"/>
      <dgm:spPr/>
    </dgm:pt>
    <dgm:pt modelId="{AAF55B13-C21F-49C5-8B1C-13023F0200AB}" type="pres">
      <dgm:prSet presAssocID="{7F5E730C-73B5-4C8D-B679-19DAC15FEC25}" presName="bgRect" presStyleLbl="bgShp" presStyleIdx="0" presStyleCnt="3"/>
      <dgm:spPr/>
    </dgm:pt>
    <dgm:pt modelId="{0136A258-A0AA-4887-80F3-16190E4A43F0}" type="pres">
      <dgm:prSet presAssocID="{7F5E730C-73B5-4C8D-B679-19DAC15FEC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864193B1-9D55-4EEC-8552-5B18EB79082A}" type="pres">
      <dgm:prSet presAssocID="{7F5E730C-73B5-4C8D-B679-19DAC15FEC25}" presName="spaceRect" presStyleCnt="0"/>
      <dgm:spPr/>
    </dgm:pt>
    <dgm:pt modelId="{8DAE1A5B-F148-4A38-9780-4CC6999B65AE}" type="pres">
      <dgm:prSet presAssocID="{7F5E730C-73B5-4C8D-B679-19DAC15FEC25}" presName="parTx" presStyleLbl="revTx" presStyleIdx="0" presStyleCnt="3">
        <dgm:presLayoutVars>
          <dgm:chMax val="0"/>
          <dgm:chPref val="0"/>
        </dgm:presLayoutVars>
      </dgm:prSet>
      <dgm:spPr/>
    </dgm:pt>
    <dgm:pt modelId="{AFAE34F6-574D-419A-A22A-3B82BCB007D7}" type="pres">
      <dgm:prSet presAssocID="{D098B516-1D81-46B7-83CC-65CCA1DE343D}" presName="sibTrans" presStyleCnt="0"/>
      <dgm:spPr/>
    </dgm:pt>
    <dgm:pt modelId="{84C671B1-BFC9-49E9-AA6D-748DA17678D4}" type="pres">
      <dgm:prSet presAssocID="{23BCBC8D-0FDA-4609-88FF-C4D90EC61074}" presName="compNode" presStyleCnt="0"/>
      <dgm:spPr/>
    </dgm:pt>
    <dgm:pt modelId="{287AD0F6-C99E-47FD-93DB-6B23D089DF08}" type="pres">
      <dgm:prSet presAssocID="{23BCBC8D-0FDA-4609-88FF-C4D90EC61074}" presName="bgRect" presStyleLbl="bgShp" presStyleIdx="1" presStyleCnt="3"/>
      <dgm:spPr/>
    </dgm:pt>
    <dgm:pt modelId="{237F15A4-D35C-4DCB-A37A-C0FD1DE54F21}" type="pres">
      <dgm:prSet presAssocID="{23BCBC8D-0FDA-4609-88FF-C4D90EC610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993DB2D9-FEBF-4FCC-8865-71855F2513B2}" type="pres">
      <dgm:prSet presAssocID="{23BCBC8D-0FDA-4609-88FF-C4D90EC61074}" presName="spaceRect" presStyleCnt="0"/>
      <dgm:spPr/>
    </dgm:pt>
    <dgm:pt modelId="{6F9D5C33-99F0-4B26-8E09-D4F0F7AD7937}" type="pres">
      <dgm:prSet presAssocID="{23BCBC8D-0FDA-4609-88FF-C4D90EC61074}" presName="parTx" presStyleLbl="revTx" presStyleIdx="1" presStyleCnt="3">
        <dgm:presLayoutVars>
          <dgm:chMax val="0"/>
          <dgm:chPref val="0"/>
        </dgm:presLayoutVars>
      </dgm:prSet>
      <dgm:spPr/>
    </dgm:pt>
    <dgm:pt modelId="{10FC27A0-2647-4F62-8331-9DA51F729DAF}" type="pres">
      <dgm:prSet presAssocID="{CBDEE79A-B470-481A-A975-3EED0EC88485}" presName="sibTrans" presStyleCnt="0"/>
      <dgm:spPr/>
    </dgm:pt>
    <dgm:pt modelId="{434D4715-A88A-4797-B874-B62839E726BC}" type="pres">
      <dgm:prSet presAssocID="{0E8ECAC0-8C53-4D32-90D6-D9C7C7D42790}" presName="compNode" presStyleCnt="0"/>
      <dgm:spPr/>
    </dgm:pt>
    <dgm:pt modelId="{DB6685E4-4A5E-49F0-B4D0-8D67EB04E3ED}" type="pres">
      <dgm:prSet presAssocID="{0E8ECAC0-8C53-4D32-90D6-D9C7C7D42790}" presName="bgRect" presStyleLbl="bgShp" presStyleIdx="2" presStyleCnt="3"/>
      <dgm:spPr/>
    </dgm:pt>
    <dgm:pt modelId="{67ED4821-19B9-4486-98BA-638BF01E9890}" type="pres">
      <dgm:prSet presAssocID="{0E8ECAC0-8C53-4D32-90D6-D9C7C7D427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716849F8-32F2-4ABD-A786-CAAA5376AE5A}" type="pres">
      <dgm:prSet presAssocID="{0E8ECAC0-8C53-4D32-90D6-D9C7C7D42790}" presName="spaceRect" presStyleCnt="0"/>
      <dgm:spPr/>
    </dgm:pt>
    <dgm:pt modelId="{D858ECBB-E415-4800-9CF6-7E47BC52449C}" type="pres">
      <dgm:prSet presAssocID="{0E8ECAC0-8C53-4D32-90D6-D9C7C7D4279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F10C563-5E65-477B-ABE3-6D89E7673F25}" srcId="{E9E89CA4-E901-451A-92B4-ABE5690CD716}" destId="{7F5E730C-73B5-4C8D-B679-19DAC15FEC25}" srcOrd="0" destOrd="0" parTransId="{34848EB4-7020-4203-9B44-4C243033D57C}" sibTransId="{D098B516-1D81-46B7-83CC-65CCA1DE343D}"/>
    <dgm:cxn modelId="{FE8A1745-50F8-4A42-A118-B009A7C6F4D5}" type="presOf" srcId="{7F5E730C-73B5-4C8D-B679-19DAC15FEC25}" destId="{8DAE1A5B-F148-4A38-9780-4CC6999B65AE}" srcOrd="0" destOrd="0" presId="urn:microsoft.com/office/officeart/2018/2/layout/IconVerticalSolidList"/>
    <dgm:cxn modelId="{FF284995-EC34-44F0-9443-F129813E1FE8}" type="presOf" srcId="{E9E89CA4-E901-451A-92B4-ABE5690CD716}" destId="{E62B8476-4C6E-48BF-BF72-FAF848EEEFF9}" srcOrd="0" destOrd="0" presId="urn:microsoft.com/office/officeart/2018/2/layout/IconVerticalSolidList"/>
    <dgm:cxn modelId="{B876C099-94C1-4B06-A76C-EAD2A7B207EA}" srcId="{E9E89CA4-E901-451A-92B4-ABE5690CD716}" destId="{0E8ECAC0-8C53-4D32-90D6-D9C7C7D42790}" srcOrd="2" destOrd="0" parTransId="{A8764A2B-8027-4A12-9694-AC609389AF7C}" sibTransId="{8454FC06-7A2C-4A61-B9F6-920A4FF9F0DD}"/>
    <dgm:cxn modelId="{2C29A1DE-E02D-4D88-9D99-76D946E2D52B}" type="presOf" srcId="{0E8ECAC0-8C53-4D32-90D6-D9C7C7D42790}" destId="{D858ECBB-E415-4800-9CF6-7E47BC52449C}" srcOrd="0" destOrd="0" presId="urn:microsoft.com/office/officeart/2018/2/layout/IconVerticalSolidList"/>
    <dgm:cxn modelId="{C8426BE4-0B5B-4FA8-B99F-CF32A4C88700}" srcId="{E9E89CA4-E901-451A-92B4-ABE5690CD716}" destId="{23BCBC8D-0FDA-4609-88FF-C4D90EC61074}" srcOrd="1" destOrd="0" parTransId="{1E9DC9FF-666B-49A2-B5D4-B0C1627621B2}" sibTransId="{CBDEE79A-B470-481A-A975-3EED0EC88485}"/>
    <dgm:cxn modelId="{23C388F8-BEBC-4173-8E95-EE9F19FBD504}" type="presOf" srcId="{23BCBC8D-0FDA-4609-88FF-C4D90EC61074}" destId="{6F9D5C33-99F0-4B26-8E09-D4F0F7AD7937}" srcOrd="0" destOrd="0" presId="urn:microsoft.com/office/officeart/2018/2/layout/IconVerticalSolidList"/>
    <dgm:cxn modelId="{06C957A8-0837-47F0-83D5-912CA3988935}" type="presParOf" srcId="{E62B8476-4C6E-48BF-BF72-FAF848EEEFF9}" destId="{F9C9C987-F28F-431E-8BE9-50F7BCACE373}" srcOrd="0" destOrd="0" presId="urn:microsoft.com/office/officeart/2018/2/layout/IconVerticalSolidList"/>
    <dgm:cxn modelId="{EF8B7586-4D11-4C73-9CDE-C6C19E451BC3}" type="presParOf" srcId="{F9C9C987-F28F-431E-8BE9-50F7BCACE373}" destId="{AAF55B13-C21F-49C5-8B1C-13023F0200AB}" srcOrd="0" destOrd="0" presId="urn:microsoft.com/office/officeart/2018/2/layout/IconVerticalSolidList"/>
    <dgm:cxn modelId="{EDD4CB3E-E155-4369-B5A1-740646392762}" type="presParOf" srcId="{F9C9C987-F28F-431E-8BE9-50F7BCACE373}" destId="{0136A258-A0AA-4887-80F3-16190E4A43F0}" srcOrd="1" destOrd="0" presId="urn:microsoft.com/office/officeart/2018/2/layout/IconVerticalSolidList"/>
    <dgm:cxn modelId="{452270C0-1F5F-43AA-BAAB-93F0EB9ABB18}" type="presParOf" srcId="{F9C9C987-F28F-431E-8BE9-50F7BCACE373}" destId="{864193B1-9D55-4EEC-8552-5B18EB79082A}" srcOrd="2" destOrd="0" presId="urn:microsoft.com/office/officeart/2018/2/layout/IconVerticalSolidList"/>
    <dgm:cxn modelId="{FA82DD51-E6AD-47DE-AB21-6CD01F999670}" type="presParOf" srcId="{F9C9C987-F28F-431E-8BE9-50F7BCACE373}" destId="{8DAE1A5B-F148-4A38-9780-4CC6999B65AE}" srcOrd="3" destOrd="0" presId="urn:microsoft.com/office/officeart/2018/2/layout/IconVerticalSolidList"/>
    <dgm:cxn modelId="{78296094-386E-4156-AA1D-D86AB015F463}" type="presParOf" srcId="{E62B8476-4C6E-48BF-BF72-FAF848EEEFF9}" destId="{AFAE34F6-574D-419A-A22A-3B82BCB007D7}" srcOrd="1" destOrd="0" presId="urn:microsoft.com/office/officeart/2018/2/layout/IconVerticalSolidList"/>
    <dgm:cxn modelId="{17828E29-ABF9-41A4-BE14-48E98F83B33F}" type="presParOf" srcId="{E62B8476-4C6E-48BF-BF72-FAF848EEEFF9}" destId="{84C671B1-BFC9-49E9-AA6D-748DA17678D4}" srcOrd="2" destOrd="0" presId="urn:microsoft.com/office/officeart/2018/2/layout/IconVerticalSolidList"/>
    <dgm:cxn modelId="{950F2A59-0FDA-430E-A9F8-8072A4AACA8F}" type="presParOf" srcId="{84C671B1-BFC9-49E9-AA6D-748DA17678D4}" destId="{287AD0F6-C99E-47FD-93DB-6B23D089DF08}" srcOrd="0" destOrd="0" presId="urn:microsoft.com/office/officeart/2018/2/layout/IconVerticalSolidList"/>
    <dgm:cxn modelId="{4DD0D46C-CFD2-4191-B0EB-E2A389F55249}" type="presParOf" srcId="{84C671B1-BFC9-49E9-AA6D-748DA17678D4}" destId="{237F15A4-D35C-4DCB-A37A-C0FD1DE54F21}" srcOrd="1" destOrd="0" presId="urn:microsoft.com/office/officeart/2018/2/layout/IconVerticalSolidList"/>
    <dgm:cxn modelId="{943AF7F0-DE65-46B4-8634-8EE01A9444A1}" type="presParOf" srcId="{84C671B1-BFC9-49E9-AA6D-748DA17678D4}" destId="{993DB2D9-FEBF-4FCC-8865-71855F2513B2}" srcOrd="2" destOrd="0" presId="urn:microsoft.com/office/officeart/2018/2/layout/IconVerticalSolidList"/>
    <dgm:cxn modelId="{C49CDEF0-0D05-481A-A04D-8195C5CF8B9C}" type="presParOf" srcId="{84C671B1-BFC9-49E9-AA6D-748DA17678D4}" destId="{6F9D5C33-99F0-4B26-8E09-D4F0F7AD7937}" srcOrd="3" destOrd="0" presId="urn:microsoft.com/office/officeart/2018/2/layout/IconVerticalSolidList"/>
    <dgm:cxn modelId="{984432CE-6381-4360-8DFE-777BB1773E4A}" type="presParOf" srcId="{E62B8476-4C6E-48BF-BF72-FAF848EEEFF9}" destId="{10FC27A0-2647-4F62-8331-9DA51F729DAF}" srcOrd="3" destOrd="0" presId="urn:microsoft.com/office/officeart/2018/2/layout/IconVerticalSolidList"/>
    <dgm:cxn modelId="{E9C0D6E6-E5C0-4EC2-9CE9-08577A560568}" type="presParOf" srcId="{E62B8476-4C6E-48BF-BF72-FAF848EEEFF9}" destId="{434D4715-A88A-4797-B874-B62839E726BC}" srcOrd="4" destOrd="0" presId="urn:microsoft.com/office/officeart/2018/2/layout/IconVerticalSolidList"/>
    <dgm:cxn modelId="{592B5447-CFBA-4EA3-94DD-AD136FCEEC79}" type="presParOf" srcId="{434D4715-A88A-4797-B874-B62839E726BC}" destId="{DB6685E4-4A5E-49F0-B4D0-8D67EB04E3ED}" srcOrd="0" destOrd="0" presId="urn:microsoft.com/office/officeart/2018/2/layout/IconVerticalSolidList"/>
    <dgm:cxn modelId="{053DAD34-CD63-49E2-AC92-EC300BF560D8}" type="presParOf" srcId="{434D4715-A88A-4797-B874-B62839E726BC}" destId="{67ED4821-19B9-4486-98BA-638BF01E9890}" srcOrd="1" destOrd="0" presId="urn:microsoft.com/office/officeart/2018/2/layout/IconVerticalSolidList"/>
    <dgm:cxn modelId="{2DDB271B-CBBA-46BD-A1F6-A8CB6704AF32}" type="presParOf" srcId="{434D4715-A88A-4797-B874-B62839E726BC}" destId="{716849F8-32F2-4ABD-A786-CAAA5376AE5A}" srcOrd="2" destOrd="0" presId="urn:microsoft.com/office/officeart/2018/2/layout/IconVerticalSolidList"/>
    <dgm:cxn modelId="{DD1687D4-CD58-4F8A-A09F-C718E0946C3C}" type="presParOf" srcId="{434D4715-A88A-4797-B874-B62839E726BC}" destId="{D858ECBB-E415-4800-9CF6-7E47BC5244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B5D3872-286B-466F-A17C-768F50C60B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AEF753-B840-4592-BF9E-A7EC6EB3F97F}">
      <dgm:prSet/>
      <dgm:spPr/>
      <dgm:t>
        <a:bodyPr/>
        <a:lstStyle/>
        <a:p>
          <a:r>
            <a:rPr lang="en-US"/>
            <a:t>Increase in purchase rate</a:t>
          </a:r>
        </a:p>
      </dgm:t>
    </dgm:pt>
    <dgm:pt modelId="{618817F6-34B1-4DE1-A5F0-3F62225870EF}" type="parTrans" cxnId="{50248DD6-A925-406E-9914-96C98928BFF8}">
      <dgm:prSet/>
      <dgm:spPr/>
      <dgm:t>
        <a:bodyPr/>
        <a:lstStyle/>
        <a:p>
          <a:endParaRPr lang="en-US"/>
        </a:p>
      </dgm:t>
    </dgm:pt>
    <dgm:pt modelId="{429EEF89-92DB-470D-AAB9-2F4525CCA145}" type="sibTrans" cxnId="{50248DD6-A925-406E-9914-96C98928BFF8}">
      <dgm:prSet/>
      <dgm:spPr/>
      <dgm:t>
        <a:bodyPr/>
        <a:lstStyle/>
        <a:p>
          <a:endParaRPr lang="en-US"/>
        </a:p>
      </dgm:t>
    </dgm:pt>
    <dgm:pt modelId="{7AAA8DF4-FB48-4D0E-9C16-81B19A76CCC0}">
      <dgm:prSet/>
      <dgm:spPr/>
      <dgm:t>
        <a:bodyPr/>
        <a:lstStyle/>
        <a:p>
          <a:r>
            <a:rPr lang="en-US"/>
            <a:t>Higher average spend/year</a:t>
          </a:r>
        </a:p>
      </dgm:t>
    </dgm:pt>
    <dgm:pt modelId="{8FD18850-012F-488F-8771-5E816538F148}" type="parTrans" cxnId="{AD736FB0-AF05-4C48-89F9-7449FDECD4E3}">
      <dgm:prSet/>
      <dgm:spPr/>
      <dgm:t>
        <a:bodyPr/>
        <a:lstStyle/>
        <a:p>
          <a:endParaRPr lang="en-US"/>
        </a:p>
      </dgm:t>
    </dgm:pt>
    <dgm:pt modelId="{E4801402-E2FC-4840-9FB8-A07491EC4752}" type="sibTrans" cxnId="{AD736FB0-AF05-4C48-89F9-7449FDECD4E3}">
      <dgm:prSet/>
      <dgm:spPr/>
      <dgm:t>
        <a:bodyPr/>
        <a:lstStyle/>
        <a:p>
          <a:endParaRPr lang="en-US"/>
        </a:p>
      </dgm:t>
    </dgm:pt>
    <dgm:pt modelId="{0FD3CD28-DB83-4035-8E41-C9A7CAEA2717}">
      <dgm:prSet/>
      <dgm:spPr/>
      <dgm:t>
        <a:bodyPr/>
        <a:lstStyle/>
        <a:p>
          <a:r>
            <a:rPr lang="en-US"/>
            <a:t>Improved CLV and repeat purchase rate</a:t>
          </a:r>
        </a:p>
      </dgm:t>
    </dgm:pt>
    <dgm:pt modelId="{59CD5CA0-D22C-4B7E-9434-3210DE642E96}" type="parTrans" cxnId="{665380C6-28FF-4273-BECD-F901F125EE92}">
      <dgm:prSet/>
      <dgm:spPr/>
      <dgm:t>
        <a:bodyPr/>
        <a:lstStyle/>
        <a:p>
          <a:endParaRPr lang="en-US"/>
        </a:p>
      </dgm:t>
    </dgm:pt>
    <dgm:pt modelId="{FDDD76B3-BB37-4B58-BF48-F9CC199600BB}" type="sibTrans" cxnId="{665380C6-28FF-4273-BECD-F901F125EE92}">
      <dgm:prSet/>
      <dgm:spPr/>
      <dgm:t>
        <a:bodyPr/>
        <a:lstStyle/>
        <a:p>
          <a:endParaRPr lang="en-US"/>
        </a:p>
      </dgm:t>
    </dgm:pt>
    <dgm:pt modelId="{7BA2B02F-859E-47AC-819C-6242B0E28F88}">
      <dgm:prSet/>
      <dgm:spPr/>
      <dgm:t>
        <a:bodyPr/>
        <a:lstStyle/>
        <a:p>
          <a:r>
            <a:rPr lang="en-US"/>
            <a:t>Reduction in churn</a:t>
          </a:r>
        </a:p>
      </dgm:t>
    </dgm:pt>
    <dgm:pt modelId="{97BF7F4E-C9F2-4F63-AA6B-64656864D8A4}" type="parTrans" cxnId="{29F21CC9-BEFD-4746-9049-30622161D7A9}">
      <dgm:prSet/>
      <dgm:spPr/>
      <dgm:t>
        <a:bodyPr/>
        <a:lstStyle/>
        <a:p>
          <a:endParaRPr lang="en-US"/>
        </a:p>
      </dgm:t>
    </dgm:pt>
    <dgm:pt modelId="{041DDE80-F2DF-4061-8059-505DD1A741BA}" type="sibTrans" cxnId="{29F21CC9-BEFD-4746-9049-30622161D7A9}">
      <dgm:prSet/>
      <dgm:spPr/>
      <dgm:t>
        <a:bodyPr/>
        <a:lstStyle/>
        <a:p>
          <a:endParaRPr lang="en-US"/>
        </a:p>
      </dgm:t>
    </dgm:pt>
    <dgm:pt modelId="{017CF45D-893E-4586-8297-DBEC1D8351AD}" type="pres">
      <dgm:prSet presAssocID="{CB5D3872-286B-466F-A17C-768F50C60BDF}" presName="root" presStyleCnt="0">
        <dgm:presLayoutVars>
          <dgm:dir/>
          <dgm:resizeHandles val="exact"/>
        </dgm:presLayoutVars>
      </dgm:prSet>
      <dgm:spPr/>
    </dgm:pt>
    <dgm:pt modelId="{36F552EA-2962-4287-9C84-6E377EE4AD9C}" type="pres">
      <dgm:prSet presAssocID="{FBAEF753-B840-4592-BF9E-A7EC6EB3F97F}" presName="compNode" presStyleCnt="0"/>
      <dgm:spPr/>
    </dgm:pt>
    <dgm:pt modelId="{34184095-1E5E-4BBB-8C31-EFFA83519E76}" type="pres">
      <dgm:prSet presAssocID="{FBAEF753-B840-4592-BF9E-A7EC6EB3F97F}" presName="bgRect" presStyleLbl="bgShp" presStyleIdx="0" presStyleCnt="4"/>
      <dgm:spPr/>
    </dgm:pt>
    <dgm:pt modelId="{C7CF357D-910F-4A41-927E-BCFCD737FFB9}" type="pres">
      <dgm:prSet presAssocID="{FBAEF753-B840-4592-BF9E-A7EC6EB3F9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18DF778-5469-46E8-8FD3-17701BC5986B}" type="pres">
      <dgm:prSet presAssocID="{FBAEF753-B840-4592-BF9E-A7EC6EB3F97F}" presName="spaceRect" presStyleCnt="0"/>
      <dgm:spPr/>
    </dgm:pt>
    <dgm:pt modelId="{98C47A5C-0A84-4A2B-89F4-059AF8439CB5}" type="pres">
      <dgm:prSet presAssocID="{FBAEF753-B840-4592-BF9E-A7EC6EB3F97F}" presName="parTx" presStyleLbl="revTx" presStyleIdx="0" presStyleCnt="4">
        <dgm:presLayoutVars>
          <dgm:chMax val="0"/>
          <dgm:chPref val="0"/>
        </dgm:presLayoutVars>
      </dgm:prSet>
      <dgm:spPr/>
    </dgm:pt>
    <dgm:pt modelId="{63258E8B-742C-4115-94C7-EBABB71D27A0}" type="pres">
      <dgm:prSet presAssocID="{429EEF89-92DB-470D-AAB9-2F4525CCA145}" presName="sibTrans" presStyleCnt="0"/>
      <dgm:spPr/>
    </dgm:pt>
    <dgm:pt modelId="{BBDD3FE6-F5F8-4CFA-BF45-AC730D55847F}" type="pres">
      <dgm:prSet presAssocID="{7AAA8DF4-FB48-4D0E-9C16-81B19A76CCC0}" presName="compNode" presStyleCnt="0"/>
      <dgm:spPr/>
    </dgm:pt>
    <dgm:pt modelId="{61A5880B-4508-4BAE-90C9-79E6864FFF2A}" type="pres">
      <dgm:prSet presAssocID="{7AAA8DF4-FB48-4D0E-9C16-81B19A76CCC0}" presName="bgRect" presStyleLbl="bgShp" presStyleIdx="1" presStyleCnt="4"/>
      <dgm:spPr/>
    </dgm:pt>
    <dgm:pt modelId="{E88C25F2-F959-460A-BE10-90D6315279CF}" type="pres">
      <dgm:prSet presAssocID="{7AAA8DF4-FB48-4D0E-9C16-81B19A76CCC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2798E88-FC34-4536-855F-0D6788AC1AC2}" type="pres">
      <dgm:prSet presAssocID="{7AAA8DF4-FB48-4D0E-9C16-81B19A76CCC0}" presName="spaceRect" presStyleCnt="0"/>
      <dgm:spPr/>
    </dgm:pt>
    <dgm:pt modelId="{55496718-16AE-44DD-A860-6062A54DBD68}" type="pres">
      <dgm:prSet presAssocID="{7AAA8DF4-FB48-4D0E-9C16-81B19A76CCC0}" presName="parTx" presStyleLbl="revTx" presStyleIdx="1" presStyleCnt="4">
        <dgm:presLayoutVars>
          <dgm:chMax val="0"/>
          <dgm:chPref val="0"/>
        </dgm:presLayoutVars>
      </dgm:prSet>
      <dgm:spPr/>
    </dgm:pt>
    <dgm:pt modelId="{BDCDB243-6698-47FA-939F-FA05DD9194D4}" type="pres">
      <dgm:prSet presAssocID="{E4801402-E2FC-4840-9FB8-A07491EC4752}" presName="sibTrans" presStyleCnt="0"/>
      <dgm:spPr/>
    </dgm:pt>
    <dgm:pt modelId="{CAD2A645-34B4-4531-A1EE-5FC8F1B8B64F}" type="pres">
      <dgm:prSet presAssocID="{0FD3CD28-DB83-4035-8E41-C9A7CAEA2717}" presName="compNode" presStyleCnt="0"/>
      <dgm:spPr/>
    </dgm:pt>
    <dgm:pt modelId="{CA4C9D01-A033-46C1-AED3-E50BCD773BC1}" type="pres">
      <dgm:prSet presAssocID="{0FD3CD28-DB83-4035-8E41-C9A7CAEA2717}" presName="bgRect" presStyleLbl="bgShp" presStyleIdx="2" presStyleCnt="4"/>
      <dgm:spPr/>
    </dgm:pt>
    <dgm:pt modelId="{609A06C6-4376-4197-B600-B0570A53DD9B}" type="pres">
      <dgm:prSet presAssocID="{0FD3CD28-DB83-4035-8E41-C9A7CAEA271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0F40CA-7D4A-4DC8-BE9C-AB21734932EA}" type="pres">
      <dgm:prSet presAssocID="{0FD3CD28-DB83-4035-8E41-C9A7CAEA2717}" presName="spaceRect" presStyleCnt="0"/>
      <dgm:spPr/>
    </dgm:pt>
    <dgm:pt modelId="{9FAE5A13-0912-4CC0-B1B0-D5BDF54A3348}" type="pres">
      <dgm:prSet presAssocID="{0FD3CD28-DB83-4035-8E41-C9A7CAEA2717}" presName="parTx" presStyleLbl="revTx" presStyleIdx="2" presStyleCnt="4">
        <dgm:presLayoutVars>
          <dgm:chMax val="0"/>
          <dgm:chPref val="0"/>
        </dgm:presLayoutVars>
      </dgm:prSet>
      <dgm:spPr/>
    </dgm:pt>
    <dgm:pt modelId="{DC6FDD5E-32CB-4DCF-AC3E-ECBCD4E8C608}" type="pres">
      <dgm:prSet presAssocID="{FDDD76B3-BB37-4B58-BF48-F9CC199600BB}" presName="sibTrans" presStyleCnt="0"/>
      <dgm:spPr/>
    </dgm:pt>
    <dgm:pt modelId="{7D2E39C9-6DCC-4FBD-B4B1-0FD928DAF892}" type="pres">
      <dgm:prSet presAssocID="{7BA2B02F-859E-47AC-819C-6242B0E28F88}" presName="compNode" presStyleCnt="0"/>
      <dgm:spPr/>
    </dgm:pt>
    <dgm:pt modelId="{56F1CD84-0DA8-4E79-8629-CB45284BFF26}" type="pres">
      <dgm:prSet presAssocID="{7BA2B02F-859E-47AC-819C-6242B0E28F88}" presName="bgRect" presStyleLbl="bgShp" presStyleIdx="3" presStyleCnt="4"/>
      <dgm:spPr/>
    </dgm:pt>
    <dgm:pt modelId="{8CF85CB7-85EF-4840-BC61-27BB5446A66C}" type="pres">
      <dgm:prSet presAssocID="{7BA2B02F-859E-47AC-819C-6242B0E28F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5B388138-2562-4F2C-B7B8-ADDF0B304266}" type="pres">
      <dgm:prSet presAssocID="{7BA2B02F-859E-47AC-819C-6242B0E28F88}" presName="spaceRect" presStyleCnt="0"/>
      <dgm:spPr/>
    </dgm:pt>
    <dgm:pt modelId="{3AC15F5E-49A1-413D-9CB5-AB66268E5CCA}" type="pres">
      <dgm:prSet presAssocID="{7BA2B02F-859E-47AC-819C-6242B0E28F8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88390F-D6D3-4DC9-A4C2-D8A4C75E0FE1}" type="presOf" srcId="{CB5D3872-286B-466F-A17C-768F50C60BDF}" destId="{017CF45D-893E-4586-8297-DBEC1D8351AD}" srcOrd="0" destOrd="0" presId="urn:microsoft.com/office/officeart/2018/2/layout/IconVerticalSolidList"/>
    <dgm:cxn modelId="{96C6C92F-84BA-4152-BA11-E23303610337}" type="presOf" srcId="{7BA2B02F-859E-47AC-819C-6242B0E28F88}" destId="{3AC15F5E-49A1-413D-9CB5-AB66268E5CCA}" srcOrd="0" destOrd="0" presId="urn:microsoft.com/office/officeart/2018/2/layout/IconVerticalSolidList"/>
    <dgm:cxn modelId="{AADBC28B-B8FE-4E17-9A56-5EC9966D41D3}" type="presOf" srcId="{FBAEF753-B840-4592-BF9E-A7EC6EB3F97F}" destId="{98C47A5C-0A84-4A2B-89F4-059AF8439CB5}" srcOrd="0" destOrd="0" presId="urn:microsoft.com/office/officeart/2018/2/layout/IconVerticalSolidList"/>
    <dgm:cxn modelId="{53DF1097-51BC-4404-838A-B6DC5ABD1C30}" type="presOf" srcId="{0FD3CD28-DB83-4035-8E41-C9A7CAEA2717}" destId="{9FAE5A13-0912-4CC0-B1B0-D5BDF54A3348}" srcOrd="0" destOrd="0" presId="urn:microsoft.com/office/officeart/2018/2/layout/IconVerticalSolidList"/>
    <dgm:cxn modelId="{AD736FB0-AF05-4C48-89F9-7449FDECD4E3}" srcId="{CB5D3872-286B-466F-A17C-768F50C60BDF}" destId="{7AAA8DF4-FB48-4D0E-9C16-81B19A76CCC0}" srcOrd="1" destOrd="0" parTransId="{8FD18850-012F-488F-8771-5E816538F148}" sibTransId="{E4801402-E2FC-4840-9FB8-A07491EC4752}"/>
    <dgm:cxn modelId="{165F4CC6-32EC-44FF-99BF-21A790BBEC77}" type="presOf" srcId="{7AAA8DF4-FB48-4D0E-9C16-81B19A76CCC0}" destId="{55496718-16AE-44DD-A860-6062A54DBD68}" srcOrd="0" destOrd="0" presId="urn:microsoft.com/office/officeart/2018/2/layout/IconVerticalSolidList"/>
    <dgm:cxn modelId="{665380C6-28FF-4273-BECD-F901F125EE92}" srcId="{CB5D3872-286B-466F-A17C-768F50C60BDF}" destId="{0FD3CD28-DB83-4035-8E41-C9A7CAEA2717}" srcOrd="2" destOrd="0" parTransId="{59CD5CA0-D22C-4B7E-9434-3210DE642E96}" sibTransId="{FDDD76B3-BB37-4B58-BF48-F9CC199600BB}"/>
    <dgm:cxn modelId="{29F21CC9-BEFD-4746-9049-30622161D7A9}" srcId="{CB5D3872-286B-466F-A17C-768F50C60BDF}" destId="{7BA2B02F-859E-47AC-819C-6242B0E28F88}" srcOrd="3" destOrd="0" parTransId="{97BF7F4E-C9F2-4F63-AA6B-64656864D8A4}" sibTransId="{041DDE80-F2DF-4061-8059-505DD1A741BA}"/>
    <dgm:cxn modelId="{50248DD6-A925-406E-9914-96C98928BFF8}" srcId="{CB5D3872-286B-466F-A17C-768F50C60BDF}" destId="{FBAEF753-B840-4592-BF9E-A7EC6EB3F97F}" srcOrd="0" destOrd="0" parTransId="{618817F6-34B1-4DE1-A5F0-3F62225870EF}" sibTransId="{429EEF89-92DB-470D-AAB9-2F4525CCA145}"/>
    <dgm:cxn modelId="{E1A788DB-1D12-4F72-BF76-70850DB5824A}" type="presParOf" srcId="{017CF45D-893E-4586-8297-DBEC1D8351AD}" destId="{36F552EA-2962-4287-9C84-6E377EE4AD9C}" srcOrd="0" destOrd="0" presId="urn:microsoft.com/office/officeart/2018/2/layout/IconVerticalSolidList"/>
    <dgm:cxn modelId="{66A1DB77-648E-40CF-925E-8130EE9CD56A}" type="presParOf" srcId="{36F552EA-2962-4287-9C84-6E377EE4AD9C}" destId="{34184095-1E5E-4BBB-8C31-EFFA83519E76}" srcOrd="0" destOrd="0" presId="urn:microsoft.com/office/officeart/2018/2/layout/IconVerticalSolidList"/>
    <dgm:cxn modelId="{1D8621F3-1771-42AC-8659-D510705FB850}" type="presParOf" srcId="{36F552EA-2962-4287-9C84-6E377EE4AD9C}" destId="{C7CF357D-910F-4A41-927E-BCFCD737FFB9}" srcOrd="1" destOrd="0" presId="urn:microsoft.com/office/officeart/2018/2/layout/IconVerticalSolidList"/>
    <dgm:cxn modelId="{60172239-D286-40F0-AA64-115D7C049B90}" type="presParOf" srcId="{36F552EA-2962-4287-9C84-6E377EE4AD9C}" destId="{B18DF778-5469-46E8-8FD3-17701BC5986B}" srcOrd="2" destOrd="0" presId="urn:microsoft.com/office/officeart/2018/2/layout/IconVerticalSolidList"/>
    <dgm:cxn modelId="{3DF13EFD-538C-423D-B133-5E9D29F3C35E}" type="presParOf" srcId="{36F552EA-2962-4287-9C84-6E377EE4AD9C}" destId="{98C47A5C-0A84-4A2B-89F4-059AF8439CB5}" srcOrd="3" destOrd="0" presId="urn:microsoft.com/office/officeart/2018/2/layout/IconVerticalSolidList"/>
    <dgm:cxn modelId="{8B9C7682-F5A9-4EC8-8CB6-2989B64D370A}" type="presParOf" srcId="{017CF45D-893E-4586-8297-DBEC1D8351AD}" destId="{63258E8B-742C-4115-94C7-EBABB71D27A0}" srcOrd="1" destOrd="0" presId="urn:microsoft.com/office/officeart/2018/2/layout/IconVerticalSolidList"/>
    <dgm:cxn modelId="{A21FF35E-36F3-4581-87B6-A5A29F7625A9}" type="presParOf" srcId="{017CF45D-893E-4586-8297-DBEC1D8351AD}" destId="{BBDD3FE6-F5F8-4CFA-BF45-AC730D55847F}" srcOrd="2" destOrd="0" presId="urn:microsoft.com/office/officeart/2018/2/layout/IconVerticalSolidList"/>
    <dgm:cxn modelId="{CE51C5C2-6E05-4398-8168-86358EA8AE68}" type="presParOf" srcId="{BBDD3FE6-F5F8-4CFA-BF45-AC730D55847F}" destId="{61A5880B-4508-4BAE-90C9-79E6864FFF2A}" srcOrd="0" destOrd="0" presId="urn:microsoft.com/office/officeart/2018/2/layout/IconVerticalSolidList"/>
    <dgm:cxn modelId="{97D1C14E-2EEC-4AFD-B003-26E5889DE6AE}" type="presParOf" srcId="{BBDD3FE6-F5F8-4CFA-BF45-AC730D55847F}" destId="{E88C25F2-F959-460A-BE10-90D6315279CF}" srcOrd="1" destOrd="0" presId="urn:microsoft.com/office/officeart/2018/2/layout/IconVerticalSolidList"/>
    <dgm:cxn modelId="{2D4D0AC8-CECB-4431-BF1F-47E61E1D4B82}" type="presParOf" srcId="{BBDD3FE6-F5F8-4CFA-BF45-AC730D55847F}" destId="{62798E88-FC34-4536-855F-0D6788AC1AC2}" srcOrd="2" destOrd="0" presId="urn:microsoft.com/office/officeart/2018/2/layout/IconVerticalSolidList"/>
    <dgm:cxn modelId="{CAEA12A1-B8A8-44D4-BC3E-2B9C944DC3A3}" type="presParOf" srcId="{BBDD3FE6-F5F8-4CFA-BF45-AC730D55847F}" destId="{55496718-16AE-44DD-A860-6062A54DBD68}" srcOrd="3" destOrd="0" presId="urn:microsoft.com/office/officeart/2018/2/layout/IconVerticalSolidList"/>
    <dgm:cxn modelId="{B933145F-F723-450A-B06D-DF288DBFC327}" type="presParOf" srcId="{017CF45D-893E-4586-8297-DBEC1D8351AD}" destId="{BDCDB243-6698-47FA-939F-FA05DD9194D4}" srcOrd="3" destOrd="0" presId="urn:microsoft.com/office/officeart/2018/2/layout/IconVerticalSolidList"/>
    <dgm:cxn modelId="{3554D178-7989-44E2-A333-76B4C0F633D5}" type="presParOf" srcId="{017CF45D-893E-4586-8297-DBEC1D8351AD}" destId="{CAD2A645-34B4-4531-A1EE-5FC8F1B8B64F}" srcOrd="4" destOrd="0" presId="urn:microsoft.com/office/officeart/2018/2/layout/IconVerticalSolidList"/>
    <dgm:cxn modelId="{9705203C-8B67-4692-A347-1DB4ADF4F456}" type="presParOf" srcId="{CAD2A645-34B4-4531-A1EE-5FC8F1B8B64F}" destId="{CA4C9D01-A033-46C1-AED3-E50BCD773BC1}" srcOrd="0" destOrd="0" presId="urn:microsoft.com/office/officeart/2018/2/layout/IconVerticalSolidList"/>
    <dgm:cxn modelId="{BB865414-3E96-4F74-9BE5-B0852081CAAF}" type="presParOf" srcId="{CAD2A645-34B4-4531-A1EE-5FC8F1B8B64F}" destId="{609A06C6-4376-4197-B600-B0570A53DD9B}" srcOrd="1" destOrd="0" presId="urn:microsoft.com/office/officeart/2018/2/layout/IconVerticalSolidList"/>
    <dgm:cxn modelId="{98256341-769C-4299-9030-90B4B7E1ECE6}" type="presParOf" srcId="{CAD2A645-34B4-4531-A1EE-5FC8F1B8B64F}" destId="{AD0F40CA-7D4A-4DC8-BE9C-AB21734932EA}" srcOrd="2" destOrd="0" presId="urn:microsoft.com/office/officeart/2018/2/layout/IconVerticalSolidList"/>
    <dgm:cxn modelId="{35502242-3232-49B5-9A66-28EF4DB15313}" type="presParOf" srcId="{CAD2A645-34B4-4531-A1EE-5FC8F1B8B64F}" destId="{9FAE5A13-0912-4CC0-B1B0-D5BDF54A3348}" srcOrd="3" destOrd="0" presId="urn:microsoft.com/office/officeart/2018/2/layout/IconVerticalSolidList"/>
    <dgm:cxn modelId="{A5BDA57A-657D-4B58-A512-2C0901EA3A82}" type="presParOf" srcId="{017CF45D-893E-4586-8297-DBEC1D8351AD}" destId="{DC6FDD5E-32CB-4DCF-AC3E-ECBCD4E8C608}" srcOrd="5" destOrd="0" presId="urn:microsoft.com/office/officeart/2018/2/layout/IconVerticalSolidList"/>
    <dgm:cxn modelId="{516CA638-5ED1-4038-A59F-37F3B04F2B09}" type="presParOf" srcId="{017CF45D-893E-4586-8297-DBEC1D8351AD}" destId="{7D2E39C9-6DCC-4FBD-B4B1-0FD928DAF892}" srcOrd="6" destOrd="0" presId="urn:microsoft.com/office/officeart/2018/2/layout/IconVerticalSolidList"/>
    <dgm:cxn modelId="{8D0404E4-877B-4758-A6E7-92DC2EDE33BD}" type="presParOf" srcId="{7D2E39C9-6DCC-4FBD-B4B1-0FD928DAF892}" destId="{56F1CD84-0DA8-4E79-8629-CB45284BFF26}" srcOrd="0" destOrd="0" presId="urn:microsoft.com/office/officeart/2018/2/layout/IconVerticalSolidList"/>
    <dgm:cxn modelId="{A899AACB-41B8-4104-8A1A-B5825AF70523}" type="presParOf" srcId="{7D2E39C9-6DCC-4FBD-B4B1-0FD928DAF892}" destId="{8CF85CB7-85EF-4840-BC61-27BB5446A66C}" srcOrd="1" destOrd="0" presId="urn:microsoft.com/office/officeart/2018/2/layout/IconVerticalSolidList"/>
    <dgm:cxn modelId="{2D18544E-ED76-46F9-AF42-41550CF56339}" type="presParOf" srcId="{7D2E39C9-6DCC-4FBD-B4B1-0FD928DAF892}" destId="{5B388138-2562-4F2C-B7B8-ADDF0B304266}" srcOrd="2" destOrd="0" presId="urn:microsoft.com/office/officeart/2018/2/layout/IconVerticalSolidList"/>
    <dgm:cxn modelId="{281CF97D-DE8F-40A8-A15D-CA51331DCAFC}" type="presParOf" srcId="{7D2E39C9-6DCC-4FBD-B4B1-0FD928DAF892}" destId="{3AC15F5E-49A1-413D-9CB5-AB66268E5C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CA07002-7538-46A1-9AD5-8D7A42C37E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7ECCDA-231A-4828-A0D8-0938E7D6B3BC}">
      <dgm:prSet/>
      <dgm:spPr/>
      <dgm:t>
        <a:bodyPr/>
        <a:lstStyle/>
        <a:p>
          <a:r>
            <a:rPr lang="en-US"/>
            <a:t>Segment-specific re-engagement is crucial</a:t>
          </a:r>
        </a:p>
      </dgm:t>
    </dgm:pt>
    <dgm:pt modelId="{59566D3B-DEB3-40B6-94DD-26FB067CB0CE}" type="parTrans" cxnId="{F98CF45C-04BA-47C5-A2FD-C76F6DE69049}">
      <dgm:prSet/>
      <dgm:spPr/>
      <dgm:t>
        <a:bodyPr/>
        <a:lstStyle/>
        <a:p>
          <a:endParaRPr lang="en-US"/>
        </a:p>
      </dgm:t>
    </dgm:pt>
    <dgm:pt modelId="{CE01CADB-7823-48CB-8057-9D94F8858B06}" type="sibTrans" cxnId="{F98CF45C-04BA-47C5-A2FD-C76F6DE69049}">
      <dgm:prSet/>
      <dgm:spPr/>
      <dgm:t>
        <a:bodyPr/>
        <a:lstStyle/>
        <a:p>
          <a:endParaRPr lang="en-US"/>
        </a:p>
      </dgm:t>
    </dgm:pt>
    <dgm:pt modelId="{A7E427A5-F52C-466E-BC94-F834956E8E29}">
      <dgm:prSet/>
      <dgm:spPr/>
      <dgm:t>
        <a:bodyPr/>
        <a:lstStyle/>
        <a:p>
          <a:r>
            <a:rPr lang="en-US"/>
            <a:t>Psychographics reveal why customers disengage</a:t>
          </a:r>
        </a:p>
      </dgm:t>
    </dgm:pt>
    <dgm:pt modelId="{AF4250D5-F239-49B5-84B3-3CAE78613920}" type="parTrans" cxnId="{680A3EEA-6F22-4FAE-8897-01A5AA5A2262}">
      <dgm:prSet/>
      <dgm:spPr/>
      <dgm:t>
        <a:bodyPr/>
        <a:lstStyle/>
        <a:p>
          <a:endParaRPr lang="en-US"/>
        </a:p>
      </dgm:t>
    </dgm:pt>
    <dgm:pt modelId="{90A91178-E6E6-461B-BCBA-0B31DCD4BED2}" type="sibTrans" cxnId="{680A3EEA-6F22-4FAE-8897-01A5AA5A2262}">
      <dgm:prSet/>
      <dgm:spPr/>
      <dgm:t>
        <a:bodyPr/>
        <a:lstStyle/>
        <a:p>
          <a:endParaRPr lang="en-US"/>
        </a:p>
      </dgm:t>
    </dgm:pt>
    <dgm:pt modelId="{796835A6-D233-4D8A-9FC6-93BAB5FF6991}">
      <dgm:prSet/>
      <dgm:spPr/>
      <dgm:t>
        <a:bodyPr/>
        <a:lstStyle/>
        <a:p>
          <a:r>
            <a:rPr lang="en-US"/>
            <a:t>ELEVATE ensures personalization and growth</a:t>
          </a:r>
        </a:p>
      </dgm:t>
    </dgm:pt>
    <dgm:pt modelId="{EF8531E1-CB5D-4357-A58E-ED094E374BDA}" type="parTrans" cxnId="{B7E87983-0723-4987-9C66-B3765A785609}">
      <dgm:prSet/>
      <dgm:spPr/>
      <dgm:t>
        <a:bodyPr/>
        <a:lstStyle/>
        <a:p>
          <a:endParaRPr lang="en-US"/>
        </a:p>
      </dgm:t>
    </dgm:pt>
    <dgm:pt modelId="{4B1BF698-4CA8-45D7-BBCF-43DC9CFE9CDB}" type="sibTrans" cxnId="{B7E87983-0723-4987-9C66-B3765A785609}">
      <dgm:prSet/>
      <dgm:spPr/>
      <dgm:t>
        <a:bodyPr/>
        <a:lstStyle/>
        <a:p>
          <a:endParaRPr lang="en-US"/>
        </a:p>
      </dgm:t>
    </dgm:pt>
    <dgm:pt modelId="{97C2AD38-9412-48F4-816F-02B6D2631EA6}" type="pres">
      <dgm:prSet presAssocID="{FCA07002-7538-46A1-9AD5-8D7A42C37E42}" presName="root" presStyleCnt="0">
        <dgm:presLayoutVars>
          <dgm:dir/>
          <dgm:resizeHandles val="exact"/>
        </dgm:presLayoutVars>
      </dgm:prSet>
      <dgm:spPr/>
    </dgm:pt>
    <dgm:pt modelId="{43530C22-86D6-4F9F-B73A-8A37EDCB9FF8}" type="pres">
      <dgm:prSet presAssocID="{BF7ECCDA-231A-4828-A0D8-0938E7D6B3BC}" presName="compNode" presStyleCnt="0"/>
      <dgm:spPr/>
    </dgm:pt>
    <dgm:pt modelId="{C29DE757-B130-434C-BAB9-7D6E1DE71043}" type="pres">
      <dgm:prSet presAssocID="{BF7ECCDA-231A-4828-A0D8-0938E7D6B3BC}" presName="bgRect" presStyleLbl="bgShp" presStyleIdx="0" presStyleCnt="3"/>
      <dgm:spPr/>
    </dgm:pt>
    <dgm:pt modelId="{812AE661-9D19-4DBA-A3F8-43951605258E}" type="pres">
      <dgm:prSet presAssocID="{BF7ECCDA-231A-4828-A0D8-0938E7D6B3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3E8BD74-D384-48F3-BDC3-2E638C67FA2F}" type="pres">
      <dgm:prSet presAssocID="{BF7ECCDA-231A-4828-A0D8-0938E7D6B3BC}" presName="spaceRect" presStyleCnt="0"/>
      <dgm:spPr/>
    </dgm:pt>
    <dgm:pt modelId="{7FFCC9D9-99DC-4BA5-A970-7612832191EE}" type="pres">
      <dgm:prSet presAssocID="{BF7ECCDA-231A-4828-A0D8-0938E7D6B3BC}" presName="parTx" presStyleLbl="revTx" presStyleIdx="0" presStyleCnt="3">
        <dgm:presLayoutVars>
          <dgm:chMax val="0"/>
          <dgm:chPref val="0"/>
        </dgm:presLayoutVars>
      </dgm:prSet>
      <dgm:spPr/>
    </dgm:pt>
    <dgm:pt modelId="{CCCB50A1-3EA8-4636-B717-5911EC0C96E5}" type="pres">
      <dgm:prSet presAssocID="{CE01CADB-7823-48CB-8057-9D94F8858B06}" presName="sibTrans" presStyleCnt="0"/>
      <dgm:spPr/>
    </dgm:pt>
    <dgm:pt modelId="{C96FCF56-D900-429C-928E-0A67626477B7}" type="pres">
      <dgm:prSet presAssocID="{A7E427A5-F52C-466E-BC94-F834956E8E29}" presName="compNode" presStyleCnt="0"/>
      <dgm:spPr/>
    </dgm:pt>
    <dgm:pt modelId="{C085CBEA-49D7-40CD-9EEE-1EFA084E8A66}" type="pres">
      <dgm:prSet presAssocID="{A7E427A5-F52C-466E-BC94-F834956E8E29}" presName="bgRect" presStyleLbl="bgShp" presStyleIdx="1" presStyleCnt="3"/>
      <dgm:spPr/>
    </dgm:pt>
    <dgm:pt modelId="{C72CA1E5-FEFB-4F24-9AA4-22A80A8EBCA8}" type="pres">
      <dgm:prSet presAssocID="{A7E427A5-F52C-466E-BC94-F834956E8E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0B3112A-9F64-49C9-8108-960BB91B7376}" type="pres">
      <dgm:prSet presAssocID="{A7E427A5-F52C-466E-BC94-F834956E8E29}" presName="spaceRect" presStyleCnt="0"/>
      <dgm:spPr/>
    </dgm:pt>
    <dgm:pt modelId="{66AFCB89-48B0-413D-B984-F1AC06454156}" type="pres">
      <dgm:prSet presAssocID="{A7E427A5-F52C-466E-BC94-F834956E8E29}" presName="parTx" presStyleLbl="revTx" presStyleIdx="1" presStyleCnt="3">
        <dgm:presLayoutVars>
          <dgm:chMax val="0"/>
          <dgm:chPref val="0"/>
        </dgm:presLayoutVars>
      </dgm:prSet>
      <dgm:spPr/>
    </dgm:pt>
    <dgm:pt modelId="{E0DDC3F0-D1F9-4AA8-A84D-76A30149FE44}" type="pres">
      <dgm:prSet presAssocID="{90A91178-E6E6-461B-BCBA-0B31DCD4BED2}" presName="sibTrans" presStyleCnt="0"/>
      <dgm:spPr/>
    </dgm:pt>
    <dgm:pt modelId="{D7E88BC4-7311-4F3A-8CD6-103287816550}" type="pres">
      <dgm:prSet presAssocID="{796835A6-D233-4D8A-9FC6-93BAB5FF6991}" presName="compNode" presStyleCnt="0"/>
      <dgm:spPr/>
    </dgm:pt>
    <dgm:pt modelId="{3AFC4E5B-A3C4-4D1C-BD0F-0823087185D7}" type="pres">
      <dgm:prSet presAssocID="{796835A6-D233-4D8A-9FC6-93BAB5FF6991}" presName="bgRect" presStyleLbl="bgShp" presStyleIdx="2" presStyleCnt="3"/>
      <dgm:spPr/>
    </dgm:pt>
    <dgm:pt modelId="{91B9EAC1-38D8-4F03-9BA2-533E0B2534B6}" type="pres">
      <dgm:prSet presAssocID="{796835A6-D233-4D8A-9FC6-93BAB5FF69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9CF5D60-EA52-4504-B25D-6E548D05905D}" type="pres">
      <dgm:prSet presAssocID="{796835A6-D233-4D8A-9FC6-93BAB5FF6991}" presName="spaceRect" presStyleCnt="0"/>
      <dgm:spPr/>
    </dgm:pt>
    <dgm:pt modelId="{59DE5034-0E88-4948-A747-15A581EAD653}" type="pres">
      <dgm:prSet presAssocID="{796835A6-D233-4D8A-9FC6-93BAB5FF69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B04113A-0CCA-4B3F-BF17-3E8CA2791ACE}" type="presOf" srcId="{BF7ECCDA-231A-4828-A0D8-0938E7D6B3BC}" destId="{7FFCC9D9-99DC-4BA5-A970-7612832191EE}" srcOrd="0" destOrd="0" presId="urn:microsoft.com/office/officeart/2018/2/layout/IconVerticalSolidList"/>
    <dgm:cxn modelId="{F98CF45C-04BA-47C5-A2FD-C76F6DE69049}" srcId="{FCA07002-7538-46A1-9AD5-8D7A42C37E42}" destId="{BF7ECCDA-231A-4828-A0D8-0938E7D6B3BC}" srcOrd="0" destOrd="0" parTransId="{59566D3B-DEB3-40B6-94DD-26FB067CB0CE}" sibTransId="{CE01CADB-7823-48CB-8057-9D94F8858B06}"/>
    <dgm:cxn modelId="{FE6F216A-E4D0-4826-B066-DFD5A2DB3758}" type="presOf" srcId="{A7E427A5-F52C-466E-BC94-F834956E8E29}" destId="{66AFCB89-48B0-413D-B984-F1AC06454156}" srcOrd="0" destOrd="0" presId="urn:microsoft.com/office/officeart/2018/2/layout/IconVerticalSolidList"/>
    <dgm:cxn modelId="{DAB98E4C-B710-4E07-8673-7F507C22969B}" type="presOf" srcId="{FCA07002-7538-46A1-9AD5-8D7A42C37E42}" destId="{97C2AD38-9412-48F4-816F-02B6D2631EA6}" srcOrd="0" destOrd="0" presId="urn:microsoft.com/office/officeart/2018/2/layout/IconVerticalSolidList"/>
    <dgm:cxn modelId="{B7E87983-0723-4987-9C66-B3765A785609}" srcId="{FCA07002-7538-46A1-9AD5-8D7A42C37E42}" destId="{796835A6-D233-4D8A-9FC6-93BAB5FF6991}" srcOrd="2" destOrd="0" parTransId="{EF8531E1-CB5D-4357-A58E-ED094E374BDA}" sibTransId="{4B1BF698-4CA8-45D7-BBCF-43DC9CFE9CDB}"/>
    <dgm:cxn modelId="{B51D7688-0BCB-4C7D-B615-AF1BEBC152EC}" type="presOf" srcId="{796835A6-D233-4D8A-9FC6-93BAB5FF6991}" destId="{59DE5034-0E88-4948-A747-15A581EAD653}" srcOrd="0" destOrd="0" presId="urn:microsoft.com/office/officeart/2018/2/layout/IconVerticalSolidList"/>
    <dgm:cxn modelId="{680A3EEA-6F22-4FAE-8897-01A5AA5A2262}" srcId="{FCA07002-7538-46A1-9AD5-8D7A42C37E42}" destId="{A7E427A5-F52C-466E-BC94-F834956E8E29}" srcOrd="1" destOrd="0" parTransId="{AF4250D5-F239-49B5-84B3-3CAE78613920}" sibTransId="{90A91178-E6E6-461B-BCBA-0B31DCD4BED2}"/>
    <dgm:cxn modelId="{6E0A6A79-1AF2-41C4-8186-21FBB56C0F34}" type="presParOf" srcId="{97C2AD38-9412-48F4-816F-02B6D2631EA6}" destId="{43530C22-86D6-4F9F-B73A-8A37EDCB9FF8}" srcOrd="0" destOrd="0" presId="urn:microsoft.com/office/officeart/2018/2/layout/IconVerticalSolidList"/>
    <dgm:cxn modelId="{DDC0E82B-01C5-46D6-B444-4FCA39D25C4F}" type="presParOf" srcId="{43530C22-86D6-4F9F-B73A-8A37EDCB9FF8}" destId="{C29DE757-B130-434C-BAB9-7D6E1DE71043}" srcOrd="0" destOrd="0" presId="urn:microsoft.com/office/officeart/2018/2/layout/IconVerticalSolidList"/>
    <dgm:cxn modelId="{31CCBB53-F18F-4C59-9A4D-23B0034CE1D9}" type="presParOf" srcId="{43530C22-86D6-4F9F-B73A-8A37EDCB9FF8}" destId="{812AE661-9D19-4DBA-A3F8-43951605258E}" srcOrd="1" destOrd="0" presId="urn:microsoft.com/office/officeart/2018/2/layout/IconVerticalSolidList"/>
    <dgm:cxn modelId="{B45126EC-4DDF-4223-A33D-95589EF5B3A1}" type="presParOf" srcId="{43530C22-86D6-4F9F-B73A-8A37EDCB9FF8}" destId="{C3E8BD74-D384-48F3-BDC3-2E638C67FA2F}" srcOrd="2" destOrd="0" presId="urn:microsoft.com/office/officeart/2018/2/layout/IconVerticalSolidList"/>
    <dgm:cxn modelId="{278C0E3F-D765-4916-964E-A5AEA6246ED0}" type="presParOf" srcId="{43530C22-86D6-4F9F-B73A-8A37EDCB9FF8}" destId="{7FFCC9D9-99DC-4BA5-A970-7612832191EE}" srcOrd="3" destOrd="0" presId="urn:microsoft.com/office/officeart/2018/2/layout/IconVerticalSolidList"/>
    <dgm:cxn modelId="{0BE3F5FD-D354-4793-9C02-E90A91F85028}" type="presParOf" srcId="{97C2AD38-9412-48F4-816F-02B6D2631EA6}" destId="{CCCB50A1-3EA8-4636-B717-5911EC0C96E5}" srcOrd="1" destOrd="0" presId="urn:microsoft.com/office/officeart/2018/2/layout/IconVerticalSolidList"/>
    <dgm:cxn modelId="{CBCD51E5-2A7B-4DEE-A0D1-92007ED7D162}" type="presParOf" srcId="{97C2AD38-9412-48F4-816F-02B6D2631EA6}" destId="{C96FCF56-D900-429C-928E-0A67626477B7}" srcOrd="2" destOrd="0" presId="urn:microsoft.com/office/officeart/2018/2/layout/IconVerticalSolidList"/>
    <dgm:cxn modelId="{2F33E04D-314F-44D0-A2FF-2AFE742383C4}" type="presParOf" srcId="{C96FCF56-D900-429C-928E-0A67626477B7}" destId="{C085CBEA-49D7-40CD-9EEE-1EFA084E8A66}" srcOrd="0" destOrd="0" presId="urn:microsoft.com/office/officeart/2018/2/layout/IconVerticalSolidList"/>
    <dgm:cxn modelId="{82645B16-D79B-46EA-9B4B-D5042805889D}" type="presParOf" srcId="{C96FCF56-D900-429C-928E-0A67626477B7}" destId="{C72CA1E5-FEFB-4F24-9AA4-22A80A8EBCA8}" srcOrd="1" destOrd="0" presId="urn:microsoft.com/office/officeart/2018/2/layout/IconVerticalSolidList"/>
    <dgm:cxn modelId="{7EB149C1-08C4-42E7-8084-0CF58EB240BD}" type="presParOf" srcId="{C96FCF56-D900-429C-928E-0A67626477B7}" destId="{60B3112A-9F64-49C9-8108-960BB91B7376}" srcOrd="2" destOrd="0" presId="urn:microsoft.com/office/officeart/2018/2/layout/IconVerticalSolidList"/>
    <dgm:cxn modelId="{6C84F4A8-77C1-4331-82C9-3D83E4E9A5AC}" type="presParOf" srcId="{C96FCF56-D900-429C-928E-0A67626477B7}" destId="{66AFCB89-48B0-413D-B984-F1AC06454156}" srcOrd="3" destOrd="0" presId="urn:microsoft.com/office/officeart/2018/2/layout/IconVerticalSolidList"/>
    <dgm:cxn modelId="{CA46E81E-5F8F-4D6D-BF80-5620D07B35D2}" type="presParOf" srcId="{97C2AD38-9412-48F4-816F-02B6D2631EA6}" destId="{E0DDC3F0-D1F9-4AA8-A84D-76A30149FE44}" srcOrd="3" destOrd="0" presId="urn:microsoft.com/office/officeart/2018/2/layout/IconVerticalSolidList"/>
    <dgm:cxn modelId="{0D787E65-69E2-46E8-84A4-3E124B33849D}" type="presParOf" srcId="{97C2AD38-9412-48F4-816F-02B6D2631EA6}" destId="{D7E88BC4-7311-4F3A-8CD6-103287816550}" srcOrd="4" destOrd="0" presId="urn:microsoft.com/office/officeart/2018/2/layout/IconVerticalSolidList"/>
    <dgm:cxn modelId="{C211ABC4-CEBE-4F7A-A9FC-5D747515BFBA}" type="presParOf" srcId="{D7E88BC4-7311-4F3A-8CD6-103287816550}" destId="{3AFC4E5B-A3C4-4D1C-BD0F-0823087185D7}" srcOrd="0" destOrd="0" presId="urn:microsoft.com/office/officeart/2018/2/layout/IconVerticalSolidList"/>
    <dgm:cxn modelId="{1E5BCD1A-97EA-4A16-B34F-980E2F688267}" type="presParOf" srcId="{D7E88BC4-7311-4F3A-8CD6-103287816550}" destId="{91B9EAC1-38D8-4F03-9BA2-533E0B2534B6}" srcOrd="1" destOrd="0" presId="urn:microsoft.com/office/officeart/2018/2/layout/IconVerticalSolidList"/>
    <dgm:cxn modelId="{40E67E8D-A25F-4D95-B875-290959EAE96F}" type="presParOf" srcId="{D7E88BC4-7311-4F3A-8CD6-103287816550}" destId="{09CF5D60-EA52-4504-B25D-6E548D05905D}" srcOrd="2" destOrd="0" presId="urn:microsoft.com/office/officeart/2018/2/layout/IconVerticalSolidList"/>
    <dgm:cxn modelId="{A27737CA-98D2-4436-970E-F18E6B902C33}" type="presParOf" srcId="{D7E88BC4-7311-4F3A-8CD6-103287816550}" destId="{59DE5034-0E88-4948-A747-15A581EAD6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CCED51-BEF4-4F5C-93B7-9739F93DAC7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32E3878-7358-452F-8A80-05F742972526}">
      <dgm:prSet/>
      <dgm:spPr/>
      <dgm:t>
        <a:bodyPr/>
        <a:lstStyle/>
        <a:p>
          <a:r>
            <a:rPr lang="en-US"/>
            <a:t>Amandeep Kaur Randhawa</a:t>
          </a:r>
        </a:p>
      </dgm:t>
    </dgm:pt>
    <dgm:pt modelId="{DFDD2D3C-1DB0-4075-9E6B-16285F6E9AAF}" type="parTrans" cxnId="{D7708085-70D2-4F97-A39C-81FD6CB6D4B9}">
      <dgm:prSet/>
      <dgm:spPr/>
      <dgm:t>
        <a:bodyPr/>
        <a:lstStyle/>
        <a:p>
          <a:endParaRPr lang="en-US"/>
        </a:p>
      </dgm:t>
    </dgm:pt>
    <dgm:pt modelId="{CB05F9A2-10CA-4EBF-B21E-0CF053C34062}" type="sibTrans" cxnId="{D7708085-70D2-4F97-A39C-81FD6CB6D4B9}">
      <dgm:prSet/>
      <dgm:spPr/>
      <dgm:t>
        <a:bodyPr/>
        <a:lstStyle/>
        <a:p>
          <a:endParaRPr lang="en-US"/>
        </a:p>
      </dgm:t>
    </dgm:pt>
    <dgm:pt modelId="{52856C8A-1A25-459C-9B18-A8AF9D51D737}">
      <dgm:prSet/>
      <dgm:spPr/>
      <dgm:t>
        <a:bodyPr/>
        <a:lstStyle/>
        <a:p>
          <a:r>
            <a:rPr lang="en-US"/>
            <a:t>amandeepkrandhawa@gmail.com</a:t>
          </a:r>
        </a:p>
      </dgm:t>
    </dgm:pt>
    <dgm:pt modelId="{7EF0D2B5-6663-425B-B0F2-93F047E1595B}" type="parTrans" cxnId="{BBB0509C-D081-452E-9EED-A31DB6B3D76A}">
      <dgm:prSet/>
      <dgm:spPr/>
      <dgm:t>
        <a:bodyPr/>
        <a:lstStyle/>
        <a:p>
          <a:endParaRPr lang="en-US"/>
        </a:p>
      </dgm:t>
    </dgm:pt>
    <dgm:pt modelId="{49EC20D4-BC41-4BD8-9D57-0E07A18E9BC6}" type="sibTrans" cxnId="{BBB0509C-D081-452E-9EED-A31DB6B3D76A}">
      <dgm:prSet/>
      <dgm:spPr/>
      <dgm:t>
        <a:bodyPr/>
        <a:lstStyle/>
        <a:p>
          <a:endParaRPr lang="en-US"/>
        </a:p>
      </dgm:t>
    </dgm:pt>
    <dgm:pt modelId="{1AA45196-3BB0-4919-BAAA-0CF14005E274}">
      <dgm:prSet/>
      <dgm:spPr/>
      <dgm:t>
        <a:bodyPr/>
        <a:lstStyle/>
        <a:p>
          <a:r>
            <a:rPr lang="en-US"/>
            <a:t>Toronto, ON</a:t>
          </a:r>
        </a:p>
      </dgm:t>
    </dgm:pt>
    <dgm:pt modelId="{974FFCF8-775F-43F6-9413-AEEE1732CB5A}" type="parTrans" cxnId="{762E4BCE-A0EE-4B44-98CF-71E1E882C342}">
      <dgm:prSet/>
      <dgm:spPr/>
      <dgm:t>
        <a:bodyPr/>
        <a:lstStyle/>
        <a:p>
          <a:endParaRPr lang="en-US"/>
        </a:p>
      </dgm:t>
    </dgm:pt>
    <dgm:pt modelId="{A2D0730B-D338-4D69-8402-646054D1FF8F}" type="sibTrans" cxnId="{762E4BCE-A0EE-4B44-98CF-71E1E882C342}">
      <dgm:prSet/>
      <dgm:spPr/>
      <dgm:t>
        <a:bodyPr/>
        <a:lstStyle/>
        <a:p>
          <a:endParaRPr lang="en-US"/>
        </a:p>
      </dgm:t>
    </dgm:pt>
    <dgm:pt modelId="{4721E4CA-066C-44FF-922F-C0AAED726DFB}" type="pres">
      <dgm:prSet presAssocID="{CDCCED51-BEF4-4F5C-93B7-9739F93DAC7D}" presName="root" presStyleCnt="0">
        <dgm:presLayoutVars>
          <dgm:dir/>
          <dgm:resizeHandles val="exact"/>
        </dgm:presLayoutVars>
      </dgm:prSet>
      <dgm:spPr/>
    </dgm:pt>
    <dgm:pt modelId="{0836F9BE-74DE-4B17-AB58-1E3468B9A518}" type="pres">
      <dgm:prSet presAssocID="{632E3878-7358-452F-8A80-05F742972526}" presName="compNode" presStyleCnt="0"/>
      <dgm:spPr/>
    </dgm:pt>
    <dgm:pt modelId="{CCF5244C-B33C-441F-8BF5-79755B2C0844}" type="pres">
      <dgm:prSet presAssocID="{632E3878-7358-452F-8A80-05F7429725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EBF8021-EB5D-43C1-84C4-9D8C55A61F77}" type="pres">
      <dgm:prSet presAssocID="{632E3878-7358-452F-8A80-05F742972526}" presName="spaceRect" presStyleCnt="0"/>
      <dgm:spPr/>
    </dgm:pt>
    <dgm:pt modelId="{59E318A4-DD3D-49C1-A2FA-65ADEF0B2E48}" type="pres">
      <dgm:prSet presAssocID="{632E3878-7358-452F-8A80-05F742972526}" presName="textRect" presStyleLbl="revTx" presStyleIdx="0" presStyleCnt="3">
        <dgm:presLayoutVars>
          <dgm:chMax val="1"/>
          <dgm:chPref val="1"/>
        </dgm:presLayoutVars>
      </dgm:prSet>
      <dgm:spPr/>
    </dgm:pt>
    <dgm:pt modelId="{D2052B4F-7220-4DAF-8A51-28BEF174C59F}" type="pres">
      <dgm:prSet presAssocID="{CB05F9A2-10CA-4EBF-B21E-0CF053C34062}" presName="sibTrans" presStyleCnt="0"/>
      <dgm:spPr/>
    </dgm:pt>
    <dgm:pt modelId="{FF5C795E-8236-417A-9BC3-D854C4801C9D}" type="pres">
      <dgm:prSet presAssocID="{52856C8A-1A25-459C-9B18-A8AF9D51D737}" presName="compNode" presStyleCnt="0"/>
      <dgm:spPr/>
    </dgm:pt>
    <dgm:pt modelId="{8A5175B8-62F1-4901-9F5F-4B48983BC0E1}" type="pres">
      <dgm:prSet presAssocID="{52856C8A-1A25-459C-9B18-A8AF9D51D7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9A0C50C4-0ACE-425B-BDE6-6EF9947BDFB5}" type="pres">
      <dgm:prSet presAssocID="{52856C8A-1A25-459C-9B18-A8AF9D51D737}" presName="spaceRect" presStyleCnt="0"/>
      <dgm:spPr/>
    </dgm:pt>
    <dgm:pt modelId="{110154DA-67C5-4E69-A3D9-4B3098D192BB}" type="pres">
      <dgm:prSet presAssocID="{52856C8A-1A25-459C-9B18-A8AF9D51D737}" presName="textRect" presStyleLbl="revTx" presStyleIdx="1" presStyleCnt="3">
        <dgm:presLayoutVars>
          <dgm:chMax val="1"/>
          <dgm:chPref val="1"/>
        </dgm:presLayoutVars>
      </dgm:prSet>
      <dgm:spPr/>
    </dgm:pt>
    <dgm:pt modelId="{1FD1C6DE-559E-458D-992A-8E2948A2AC87}" type="pres">
      <dgm:prSet presAssocID="{49EC20D4-BC41-4BD8-9D57-0E07A18E9BC6}" presName="sibTrans" presStyleCnt="0"/>
      <dgm:spPr/>
    </dgm:pt>
    <dgm:pt modelId="{9D8A3B3C-4205-4870-90BA-2DE905E6CBFC}" type="pres">
      <dgm:prSet presAssocID="{1AA45196-3BB0-4919-BAAA-0CF14005E274}" presName="compNode" presStyleCnt="0"/>
      <dgm:spPr/>
    </dgm:pt>
    <dgm:pt modelId="{41F28ED6-8780-4202-AB30-D08C03122960}" type="pres">
      <dgm:prSet presAssocID="{1AA45196-3BB0-4919-BAAA-0CF14005E2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A494548A-EE66-41A1-B8F4-D87F03ECEC4B}" type="pres">
      <dgm:prSet presAssocID="{1AA45196-3BB0-4919-BAAA-0CF14005E274}" presName="spaceRect" presStyleCnt="0"/>
      <dgm:spPr/>
    </dgm:pt>
    <dgm:pt modelId="{BECDEA96-451E-4BD1-B18A-87D1C86478AF}" type="pres">
      <dgm:prSet presAssocID="{1AA45196-3BB0-4919-BAAA-0CF14005E27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48D6413-365E-4020-B7BF-B6DC5BC69D89}" type="presOf" srcId="{52856C8A-1A25-459C-9B18-A8AF9D51D737}" destId="{110154DA-67C5-4E69-A3D9-4B3098D192BB}" srcOrd="0" destOrd="0" presId="urn:microsoft.com/office/officeart/2018/2/layout/IconLabelList"/>
    <dgm:cxn modelId="{64C5F16E-8822-48E6-8B37-3D88B9720FFF}" type="presOf" srcId="{632E3878-7358-452F-8A80-05F742972526}" destId="{59E318A4-DD3D-49C1-A2FA-65ADEF0B2E48}" srcOrd="0" destOrd="0" presId="urn:microsoft.com/office/officeart/2018/2/layout/IconLabelList"/>
    <dgm:cxn modelId="{5409A356-9D2A-49B1-B40D-DC9377B24600}" type="presOf" srcId="{1AA45196-3BB0-4919-BAAA-0CF14005E274}" destId="{BECDEA96-451E-4BD1-B18A-87D1C86478AF}" srcOrd="0" destOrd="0" presId="urn:microsoft.com/office/officeart/2018/2/layout/IconLabelList"/>
    <dgm:cxn modelId="{D7708085-70D2-4F97-A39C-81FD6CB6D4B9}" srcId="{CDCCED51-BEF4-4F5C-93B7-9739F93DAC7D}" destId="{632E3878-7358-452F-8A80-05F742972526}" srcOrd="0" destOrd="0" parTransId="{DFDD2D3C-1DB0-4075-9E6B-16285F6E9AAF}" sibTransId="{CB05F9A2-10CA-4EBF-B21E-0CF053C34062}"/>
    <dgm:cxn modelId="{BBB0509C-D081-452E-9EED-A31DB6B3D76A}" srcId="{CDCCED51-BEF4-4F5C-93B7-9739F93DAC7D}" destId="{52856C8A-1A25-459C-9B18-A8AF9D51D737}" srcOrd="1" destOrd="0" parTransId="{7EF0D2B5-6663-425B-B0F2-93F047E1595B}" sibTransId="{49EC20D4-BC41-4BD8-9D57-0E07A18E9BC6}"/>
    <dgm:cxn modelId="{DE670FAC-470A-4867-A388-AD31DB0A87BB}" type="presOf" srcId="{CDCCED51-BEF4-4F5C-93B7-9739F93DAC7D}" destId="{4721E4CA-066C-44FF-922F-C0AAED726DFB}" srcOrd="0" destOrd="0" presId="urn:microsoft.com/office/officeart/2018/2/layout/IconLabelList"/>
    <dgm:cxn modelId="{762E4BCE-A0EE-4B44-98CF-71E1E882C342}" srcId="{CDCCED51-BEF4-4F5C-93B7-9739F93DAC7D}" destId="{1AA45196-3BB0-4919-BAAA-0CF14005E274}" srcOrd="2" destOrd="0" parTransId="{974FFCF8-775F-43F6-9413-AEEE1732CB5A}" sibTransId="{A2D0730B-D338-4D69-8402-646054D1FF8F}"/>
    <dgm:cxn modelId="{CBAEBC93-EB65-4FF9-8A15-3386576AEB31}" type="presParOf" srcId="{4721E4CA-066C-44FF-922F-C0AAED726DFB}" destId="{0836F9BE-74DE-4B17-AB58-1E3468B9A518}" srcOrd="0" destOrd="0" presId="urn:microsoft.com/office/officeart/2018/2/layout/IconLabelList"/>
    <dgm:cxn modelId="{EF3A7C4D-3EE0-476D-A0C7-85BCC597CB7C}" type="presParOf" srcId="{0836F9BE-74DE-4B17-AB58-1E3468B9A518}" destId="{CCF5244C-B33C-441F-8BF5-79755B2C0844}" srcOrd="0" destOrd="0" presId="urn:microsoft.com/office/officeart/2018/2/layout/IconLabelList"/>
    <dgm:cxn modelId="{4CE942D8-D54C-4671-9D71-0AA7E08D6F8D}" type="presParOf" srcId="{0836F9BE-74DE-4B17-AB58-1E3468B9A518}" destId="{9EBF8021-EB5D-43C1-84C4-9D8C55A61F77}" srcOrd="1" destOrd="0" presId="urn:microsoft.com/office/officeart/2018/2/layout/IconLabelList"/>
    <dgm:cxn modelId="{EC2E2673-5514-4CDE-882C-0227B93415C5}" type="presParOf" srcId="{0836F9BE-74DE-4B17-AB58-1E3468B9A518}" destId="{59E318A4-DD3D-49C1-A2FA-65ADEF0B2E48}" srcOrd="2" destOrd="0" presId="urn:microsoft.com/office/officeart/2018/2/layout/IconLabelList"/>
    <dgm:cxn modelId="{A30830D9-58BF-401D-839F-FC42A5BDDDD0}" type="presParOf" srcId="{4721E4CA-066C-44FF-922F-C0AAED726DFB}" destId="{D2052B4F-7220-4DAF-8A51-28BEF174C59F}" srcOrd="1" destOrd="0" presId="urn:microsoft.com/office/officeart/2018/2/layout/IconLabelList"/>
    <dgm:cxn modelId="{B2222DB5-1A31-4EE3-AC7A-3F193E17159E}" type="presParOf" srcId="{4721E4CA-066C-44FF-922F-C0AAED726DFB}" destId="{FF5C795E-8236-417A-9BC3-D854C4801C9D}" srcOrd="2" destOrd="0" presId="urn:microsoft.com/office/officeart/2018/2/layout/IconLabelList"/>
    <dgm:cxn modelId="{B419C59E-0441-4B7B-98E6-F26841E4760A}" type="presParOf" srcId="{FF5C795E-8236-417A-9BC3-D854C4801C9D}" destId="{8A5175B8-62F1-4901-9F5F-4B48983BC0E1}" srcOrd="0" destOrd="0" presId="urn:microsoft.com/office/officeart/2018/2/layout/IconLabelList"/>
    <dgm:cxn modelId="{D3E883CB-6692-43C5-AA6A-211076342C76}" type="presParOf" srcId="{FF5C795E-8236-417A-9BC3-D854C4801C9D}" destId="{9A0C50C4-0ACE-425B-BDE6-6EF9947BDFB5}" srcOrd="1" destOrd="0" presId="urn:microsoft.com/office/officeart/2018/2/layout/IconLabelList"/>
    <dgm:cxn modelId="{9762A43F-22D6-49BB-A884-E9CC9FAE4734}" type="presParOf" srcId="{FF5C795E-8236-417A-9BC3-D854C4801C9D}" destId="{110154DA-67C5-4E69-A3D9-4B3098D192BB}" srcOrd="2" destOrd="0" presId="urn:microsoft.com/office/officeart/2018/2/layout/IconLabelList"/>
    <dgm:cxn modelId="{61C91464-C690-4603-AAEA-707FEF027A93}" type="presParOf" srcId="{4721E4CA-066C-44FF-922F-C0AAED726DFB}" destId="{1FD1C6DE-559E-458D-992A-8E2948A2AC87}" srcOrd="3" destOrd="0" presId="urn:microsoft.com/office/officeart/2018/2/layout/IconLabelList"/>
    <dgm:cxn modelId="{A7354AC7-7664-4B43-BFE8-5CA20A16B091}" type="presParOf" srcId="{4721E4CA-066C-44FF-922F-C0AAED726DFB}" destId="{9D8A3B3C-4205-4870-90BA-2DE905E6CBFC}" srcOrd="4" destOrd="0" presId="urn:microsoft.com/office/officeart/2018/2/layout/IconLabelList"/>
    <dgm:cxn modelId="{9B7FFF5E-2688-47D9-AA9D-884F74DA26DE}" type="presParOf" srcId="{9D8A3B3C-4205-4870-90BA-2DE905E6CBFC}" destId="{41F28ED6-8780-4202-AB30-D08C03122960}" srcOrd="0" destOrd="0" presId="urn:microsoft.com/office/officeart/2018/2/layout/IconLabelList"/>
    <dgm:cxn modelId="{672F0626-F33F-4EE2-B0A6-59EB1F24492E}" type="presParOf" srcId="{9D8A3B3C-4205-4870-90BA-2DE905E6CBFC}" destId="{A494548A-EE66-41A1-B8F4-D87F03ECEC4B}" srcOrd="1" destOrd="0" presId="urn:microsoft.com/office/officeart/2018/2/layout/IconLabelList"/>
    <dgm:cxn modelId="{8DC100FB-130A-42F3-BF1E-85C4D1570011}" type="presParOf" srcId="{9D8A3B3C-4205-4870-90BA-2DE905E6CBFC}" destId="{BECDEA96-451E-4BD1-B18A-87D1C86478A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EC6CE-6E69-489A-BDB9-B77625559355}">
      <dsp:nvSpPr>
        <dsp:cNvPr id="0" name=""/>
        <dsp:cNvSpPr/>
      </dsp:nvSpPr>
      <dsp:spPr>
        <a:xfrm>
          <a:off x="948" y="281428"/>
          <a:ext cx="3330215" cy="2114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D72B3-CA0C-4DFD-8CA2-AC974D7C8396}">
      <dsp:nvSpPr>
        <dsp:cNvPr id="0" name=""/>
        <dsp:cNvSpPr/>
      </dsp:nvSpPr>
      <dsp:spPr>
        <a:xfrm>
          <a:off x="370972" y="632951"/>
          <a:ext cx="3330215" cy="21146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Helen – Age 62, loyal for 10 years, disengaged due to lack of personalization</a:t>
          </a:r>
        </a:p>
      </dsp:txBody>
      <dsp:txXfrm>
        <a:off x="432909" y="694888"/>
        <a:ext cx="3206341" cy="1990812"/>
      </dsp:txXfrm>
    </dsp:sp>
    <dsp:sp modelId="{8BA60048-33E3-46DD-B151-8D1DF5401993}">
      <dsp:nvSpPr>
        <dsp:cNvPr id="0" name=""/>
        <dsp:cNvSpPr/>
      </dsp:nvSpPr>
      <dsp:spPr>
        <a:xfrm>
          <a:off x="4071211" y="281428"/>
          <a:ext cx="3330215" cy="21146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18EAC-8516-4898-BE6C-801C976ED1CE}">
      <dsp:nvSpPr>
        <dsp:cNvPr id="0" name=""/>
        <dsp:cNvSpPr/>
      </dsp:nvSpPr>
      <dsp:spPr>
        <a:xfrm>
          <a:off x="4441235" y="632951"/>
          <a:ext cx="3330215" cy="21146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Zayn – Age 37, trend-driven, disengaged due to uninspiring promotions</a:t>
          </a:r>
        </a:p>
      </dsp:txBody>
      <dsp:txXfrm>
        <a:off x="4503172" y="694888"/>
        <a:ext cx="3206341" cy="1990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EAFC0-E275-4EB5-96D0-8A0BE806279F}">
      <dsp:nvSpPr>
        <dsp:cNvPr id="0" name=""/>
        <dsp:cNvSpPr/>
      </dsp:nvSpPr>
      <dsp:spPr>
        <a:xfrm>
          <a:off x="1325840" y="7033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6F3F8-65D4-4359-A99E-7DB4047BCCEE}">
      <dsp:nvSpPr>
        <dsp:cNvPr id="0" name=""/>
        <dsp:cNvSpPr/>
      </dsp:nvSpPr>
      <dsp:spPr>
        <a:xfrm>
          <a:off x="1698778" y="379971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FA021-427D-437D-B14E-E958B1F576A9}">
      <dsp:nvSpPr>
        <dsp:cNvPr id="0" name=""/>
        <dsp:cNvSpPr/>
      </dsp:nvSpPr>
      <dsp:spPr>
        <a:xfrm>
          <a:off x="766434" y="2302033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Timeless Trends: Aged 55–84, detached homes, high income/education</a:t>
          </a:r>
        </a:p>
      </dsp:txBody>
      <dsp:txXfrm>
        <a:off x="766434" y="2302033"/>
        <a:ext cx="2868750" cy="720000"/>
      </dsp:txXfrm>
    </dsp:sp>
    <dsp:sp modelId="{781C0C6F-4C8A-4711-85ED-0089F9E4B291}">
      <dsp:nvSpPr>
        <dsp:cNvPr id="0" name=""/>
        <dsp:cNvSpPr/>
      </dsp:nvSpPr>
      <dsp:spPr>
        <a:xfrm>
          <a:off x="4696621" y="7033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54869-38CA-4702-8F91-075ABCE54A3E}">
      <dsp:nvSpPr>
        <dsp:cNvPr id="0" name=""/>
        <dsp:cNvSpPr/>
      </dsp:nvSpPr>
      <dsp:spPr>
        <a:xfrm>
          <a:off x="5069559" y="379971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C7D85-37D5-471C-81D6-A7D04D21C771}">
      <dsp:nvSpPr>
        <dsp:cNvPr id="0" name=""/>
        <dsp:cNvSpPr/>
      </dsp:nvSpPr>
      <dsp:spPr>
        <a:xfrm>
          <a:off x="4137215" y="2302033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Heights of Style: Aged 25–44, diverse housing, family presence</a:t>
          </a:r>
        </a:p>
      </dsp:txBody>
      <dsp:txXfrm>
        <a:off x="4137215" y="2302033"/>
        <a:ext cx="28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5FC42-9990-4D2E-B27D-440629305CF9}">
      <dsp:nvSpPr>
        <dsp:cNvPr id="0" name=""/>
        <dsp:cNvSpPr/>
      </dsp:nvSpPr>
      <dsp:spPr>
        <a:xfrm>
          <a:off x="1325840" y="7033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F693E-5296-4AC0-AA6C-07B6AB1A0EBF}">
      <dsp:nvSpPr>
        <dsp:cNvPr id="0" name=""/>
        <dsp:cNvSpPr/>
      </dsp:nvSpPr>
      <dsp:spPr>
        <a:xfrm>
          <a:off x="1698778" y="379971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8FBEE-9508-40DC-814E-2336C0A98689}">
      <dsp:nvSpPr>
        <dsp:cNvPr id="0" name=""/>
        <dsp:cNvSpPr/>
      </dsp:nvSpPr>
      <dsp:spPr>
        <a:xfrm>
          <a:off x="766434" y="2302033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Timeless Trends: Brand integrity, social responsibility, community</a:t>
          </a:r>
        </a:p>
      </dsp:txBody>
      <dsp:txXfrm>
        <a:off x="766434" y="2302033"/>
        <a:ext cx="2868750" cy="720000"/>
      </dsp:txXfrm>
    </dsp:sp>
    <dsp:sp modelId="{7D653E38-CBB8-4701-82B8-BDF501E63083}">
      <dsp:nvSpPr>
        <dsp:cNvPr id="0" name=""/>
        <dsp:cNvSpPr/>
      </dsp:nvSpPr>
      <dsp:spPr>
        <a:xfrm>
          <a:off x="4696621" y="7033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C1DDE-701E-4397-B325-E86AF6B20462}">
      <dsp:nvSpPr>
        <dsp:cNvPr id="0" name=""/>
        <dsp:cNvSpPr/>
      </dsp:nvSpPr>
      <dsp:spPr>
        <a:xfrm>
          <a:off x="5069559" y="379971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B7129-CB02-4F5B-BDBD-BF1605D8B5C7}">
      <dsp:nvSpPr>
        <dsp:cNvPr id="0" name=""/>
        <dsp:cNvSpPr/>
      </dsp:nvSpPr>
      <dsp:spPr>
        <a:xfrm>
          <a:off x="4137215" y="2302033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Heights of Style: Novelty, cultural exploration, trend sampling</a:t>
          </a:r>
        </a:p>
      </dsp:txBody>
      <dsp:txXfrm>
        <a:off x="4137215" y="2302033"/>
        <a:ext cx="286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3862E-2256-4B55-8E1B-5FA68CBC6318}">
      <dsp:nvSpPr>
        <dsp:cNvPr id="0" name=""/>
        <dsp:cNvSpPr/>
      </dsp:nvSpPr>
      <dsp:spPr>
        <a:xfrm>
          <a:off x="1002506" y="2159"/>
          <a:ext cx="4010025" cy="62535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06" tIns="158840" rIns="77806" bIns="1588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Engage Personas – Helen &amp; Zayn</a:t>
          </a:r>
        </a:p>
      </dsp:txBody>
      <dsp:txXfrm>
        <a:off x="1002506" y="2159"/>
        <a:ext cx="4010025" cy="625354"/>
      </dsp:txXfrm>
    </dsp:sp>
    <dsp:sp modelId="{FC14809B-82AB-41A4-A3EA-50B69E31574C}">
      <dsp:nvSpPr>
        <dsp:cNvPr id="0" name=""/>
        <dsp:cNvSpPr/>
      </dsp:nvSpPr>
      <dsp:spPr>
        <a:xfrm>
          <a:off x="0" y="2159"/>
          <a:ext cx="1002506" cy="62535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049" tIns="61771" rIns="53049" bIns="617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Engage</a:t>
          </a:r>
        </a:p>
      </dsp:txBody>
      <dsp:txXfrm>
        <a:off x="0" y="2159"/>
        <a:ext cx="1002506" cy="625354"/>
      </dsp:txXfrm>
    </dsp:sp>
    <dsp:sp modelId="{22C1033C-B854-4A92-87AE-C81E44F9A8F5}">
      <dsp:nvSpPr>
        <dsp:cNvPr id="0" name=""/>
        <dsp:cNvSpPr/>
      </dsp:nvSpPr>
      <dsp:spPr>
        <a:xfrm>
          <a:off x="1002506" y="665034"/>
          <a:ext cx="4010025" cy="625354"/>
        </a:xfrm>
        <a:prstGeom prst="rect">
          <a:avLst/>
        </a:prstGeom>
        <a:solidFill>
          <a:schemeClr val="accent5">
            <a:tint val="40000"/>
            <a:alpha val="90000"/>
            <a:hueOff val="2593192"/>
            <a:satOff val="-246"/>
            <a:lumOff val="17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2593192"/>
              <a:satOff val="-246"/>
              <a:lumOff val="17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06" tIns="158840" rIns="77806" bIns="1588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Learn from Data – Segment-specific targeting</a:t>
          </a:r>
        </a:p>
      </dsp:txBody>
      <dsp:txXfrm>
        <a:off x="1002506" y="665034"/>
        <a:ext cx="4010025" cy="625354"/>
      </dsp:txXfrm>
    </dsp:sp>
    <dsp:sp modelId="{105C5682-0B15-4596-BCC8-1E0812388944}">
      <dsp:nvSpPr>
        <dsp:cNvPr id="0" name=""/>
        <dsp:cNvSpPr/>
      </dsp:nvSpPr>
      <dsp:spPr>
        <a:xfrm>
          <a:off x="0" y="665034"/>
          <a:ext cx="1002506" cy="625354"/>
        </a:xfrm>
        <a:prstGeom prst="rect">
          <a:avLst/>
        </a:prstGeom>
        <a:gradFill rotWithShape="0">
          <a:gsLst>
            <a:gs pos="0">
              <a:schemeClr val="accent5">
                <a:hueOff val="2564635"/>
                <a:satOff val="-916"/>
                <a:lumOff val="1471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2564635"/>
                <a:satOff val="-916"/>
                <a:lumOff val="1471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2564635"/>
                <a:satOff val="-916"/>
                <a:lumOff val="1471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2564635"/>
              <a:satOff val="-916"/>
              <a:lumOff val="1471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049" tIns="61771" rIns="53049" bIns="617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Learn</a:t>
          </a:r>
        </a:p>
      </dsp:txBody>
      <dsp:txXfrm>
        <a:off x="0" y="665034"/>
        <a:ext cx="1002506" cy="625354"/>
      </dsp:txXfrm>
    </dsp:sp>
    <dsp:sp modelId="{07E80A7F-32C8-4642-A909-1B24D71E1E69}">
      <dsp:nvSpPr>
        <dsp:cNvPr id="0" name=""/>
        <dsp:cNvSpPr/>
      </dsp:nvSpPr>
      <dsp:spPr>
        <a:xfrm>
          <a:off x="1002506" y="1327910"/>
          <a:ext cx="4010025" cy="625354"/>
        </a:xfrm>
        <a:prstGeom prst="rect">
          <a:avLst/>
        </a:prstGeom>
        <a:solidFill>
          <a:schemeClr val="accent5">
            <a:tint val="40000"/>
            <a:alpha val="90000"/>
            <a:hueOff val="5186383"/>
            <a:satOff val="-492"/>
            <a:lumOff val="35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5186383"/>
              <a:satOff val="-492"/>
              <a:lumOff val="3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06" tIns="158840" rIns="77806" bIns="1588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Emphasize Brand Purpose – Local, authentic</a:t>
          </a:r>
        </a:p>
      </dsp:txBody>
      <dsp:txXfrm>
        <a:off x="1002506" y="1327910"/>
        <a:ext cx="4010025" cy="625354"/>
      </dsp:txXfrm>
    </dsp:sp>
    <dsp:sp modelId="{FEF4CD98-2FA3-4AFF-A3B3-3E0CE97256B3}">
      <dsp:nvSpPr>
        <dsp:cNvPr id="0" name=""/>
        <dsp:cNvSpPr/>
      </dsp:nvSpPr>
      <dsp:spPr>
        <a:xfrm>
          <a:off x="0" y="1327910"/>
          <a:ext cx="1002506" cy="625354"/>
        </a:xfrm>
        <a:prstGeom prst="rect">
          <a:avLst/>
        </a:prstGeom>
        <a:gradFill rotWithShape="0">
          <a:gsLst>
            <a:gs pos="0">
              <a:schemeClr val="accent5">
                <a:hueOff val="5129271"/>
                <a:satOff val="-1832"/>
                <a:lumOff val="294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5129271"/>
                <a:satOff val="-1832"/>
                <a:lumOff val="294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5129271"/>
                <a:satOff val="-1832"/>
                <a:lumOff val="294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5129271"/>
              <a:satOff val="-1832"/>
              <a:lumOff val="2942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049" tIns="61771" rIns="53049" bIns="617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Emphasize</a:t>
          </a:r>
        </a:p>
      </dsp:txBody>
      <dsp:txXfrm>
        <a:off x="0" y="1327910"/>
        <a:ext cx="1002506" cy="625354"/>
      </dsp:txXfrm>
    </dsp:sp>
    <dsp:sp modelId="{CA195BA0-3B5E-4CBB-B3E5-61AE18B6E8D5}">
      <dsp:nvSpPr>
        <dsp:cNvPr id="0" name=""/>
        <dsp:cNvSpPr/>
      </dsp:nvSpPr>
      <dsp:spPr>
        <a:xfrm>
          <a:off x="1002506" y="1990785"/>
          <a:ext cx="4010025" cy="625354"/>
        </a:xfrm>
        <a:prstGeom prst="rect">
          <a:avLst/>
        </a:prstGeom>
        <a:solidFill>
          <a:schemeClr val="accent5">
            <a:tint val="40000"/>
            <a:alpha val="90000"/>
            <a:hueOff val="7779575"/>
            <a:satOff val="-738"/>
            <a:lumOff val="53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7779575"/>
              <a:satOff val="-738"/>
              <a:lumOff val="5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06" tIns="158840" rIns="77806" bIns="1588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Value with Relevance – Family-centric offers</a:t>
          </a:r>
        </a:p>
      </dsp:txBody>
      <dsp:txXfrm>
        <a:off x="1002506" y="1990785"/>
        <a:ext cx="4010025" cy="625354"/>
      </dsp:txXfrm>
    </dsp:sp>
    <dsp:sp modelId="{17A22B36-CE1D-44B1-B222-3FE7F6126FB9}">
      <dsp:nvSpPr>
        <dsp:cNvPr id="0" name=""/>
        <dsp:cNvSpPr/>
      </dsp:nvSpPr>
      <dsp:spPr>
        <a:xfrm>
          <a:off x="0" y="1990785"/>
          <a:ext cx="1002506" cy="625354"/>
        </a:xfrm>
        <a:prstGeom prst="rect">
          <a:avLst/>
        </a:prstGeom>
        <a:gradFill rotWithShape="0">
          <a:gsLst>
            <a:gs pos="0">
              <a:schemeClr val="accent5">
                <a:hueOff val="7693906"/>
                <a:satOff val="-2748"/>
                <a:lumOff val="441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7693906"/>
                <a:satOff val="-2748"/>
                <a:lumOff val="441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7693906"/>
                <a:satOff val="-2748"/>
                <a:lumOff val="441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7693906"/>
              <a:satOff val="-2748"/>
              <a:lumOff val="4412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049" tIns="61771" rIns="53049" bIns="617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Value</a:t>
          </a:r>
        </a:p>
      </dsp:txBody>
      <dsp:txXfrm>
        <a:off x="0" y="1990785"/>
        <a:ext cx="1002506" cy="625354"/>
      </dsp:txXfrm>
    </dsp:sp>
    <dsp:sp modelId="{3321B0E0-ECD3-4C0C-A8BA-CB4B6408934B}">
      <dsp:nvSpPr>
        <dsp:cNvPr id="0" name=""/>
        <dsp:cNvSpPr/>
      </dsp:nvSpPr>
      <dsp:spPr>
        <a:xfrm>
          <a:off x="1002506" y="2653660"/>
          <a:ext cx="4010025" cy="625354"/>
        </a:xfrm>
        <a:prstGeom prst="rect">
          <a:avLst/>
        </a:prstGeom>
        <a:solidFill>
          <a:schemeClr val="accent5">
            <a:tint val="40000"/>
            <a:alpha val="90000"/>
            <a:hueOff val="10372766"/>
            <a:satOff val="-984"/>
            <a:lumOff val="71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10372766"/>
              <a:satOff val="-984"/>
              <a:lumOff val="7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06" tIns="158840" rIns="77806" bIns="1588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Amplify Digital – Influencers, reels</a:t>
          </a:r>
        </a:p>
      </dsp:txBody>
      <dsp:txXfrm>
        <a:off x="1002506" y="2653660"/>
        <a:ext cx="4010025" cy="625354"/>
      </dsp:txXfrm>
    </dsp:sp>
    <dsp:sp modelId="{B680B691-19E9-4C6B-87C9-709604F3205A}">
      <dsp:nvSpPr>
        <dsp:cNvPr id="0" name=""/>
        <dsp:cNvSpPr/>
      </dsp:nvSpPr>
      <dsp:spPr>
        <a:xfrm>
          <a:off x="0" y="2653660"/>
          <a:ext cx="1002506" cy="625354"/>
        </a:xfrm>
        <a:prstGeom prst="rect">
          <a:avLst/>
        </a:prstGeom>
        <a:gradFill rotWithShape="0">
          <a:gsLst>
            <a:gs pos="0">
              <a:schemeClr val="accent5">
                <a:hueOff val="10258542"/>
                <a:satOff val="-3664"/>
                <a:lumOff val="5883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0258542"/>
                <a:satOff val="-3664"/>
                <a:lumOff val="5883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0258542"/>
                <a:satOff val="-3664"/>
                <a:lumOff val="5883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0258542"/>
              <a:satOff val="-3664"/>
              <a:lumOff val="5883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049" tIns="61771" rIns="53049" bIns="617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Amplify</a:t>
          </a:r>
        </a:p>
      </dsp:txBody>
      <dsp:txXfrm>
        <a:off x="0" y="2653660"/>
        <a:ext cx="1002506" cy="625354"/>
      </dsp:txXfrm>
    </dsp:sp>
    <dsp:sp modelId="{6D44FE28-48CF-44D3-B535-3E099510F1A9}">
      <dsp:nvSpPr>
        <dsp:cNvPr id="0" name=""/>
        <dsp:cNvSpPr/>
      </dsp:nvSpPr>
      <dsp:spPr>
        <a:xfrm>
          <a:off x="1002506" y="3316536"/>
          <a:ext cx="4010025" cy="625354"/>
        </a:xfrm>
        <a:prstGeom prst="rect">
          <a:avLst/>
        </a:prstGeom>
        <a:solidFill>
          <a:schemeClr val="accent5">
            <a:tint val="40000"/>
            <a:alpha val="90000"/>
            <a:hueOff val="12965957"/>
            <a:satOff val="-1230"/>
            <a:lumOff val="89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12965957"/>
              <a:satOff val="-1230"/>
              <a:lumOff val="89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06" tIns="158840" rIns="77806" bIns="1588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Target Precisely – Age/geolocation filters</a:t>
          </a:r>
        </a:p>
      </dsp:txBody>
      <dsp:txXfrm>
        <a:off x="1002506" y="3316536"/>
        <a:ext cx="4010025" cy="625354"/>
      </dsp:txXfrm>
    </dsp:sp>
    <dsp:sp modelId="{F527E59E-645F-49DF-ACB9-EFCAF780F455}">
      <dsp:nvSpPr>
        <dsp:cNvPr id="0" name=""/>
        <dsp:cNvSpPr/>
      </dsp:nvSpPr>
      <dsp:spPr>
        <a:xfrm>
          <a:off x="0" y="3316536"/>
          <a:ext cx="1002506" cy="625354"/>
        </a:xfrm>
        <a:prstGeom prst="rect">
          <a:avLst/>
        </a:prstGeom>
        <a:gradFill rotWithShape="0">
          <a:gsLst>
            <a:gs pos="0">
              <a:schemeClr val="accent5">
                <a:hueOff val="12823176"/>
                <a:satOff val="-4580"/>
                <a:lumOff val="735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2823176"/>
                <a:satOff val="-4580"/>
                <a:lumOff val="735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2823176"/>
                <a:satOff val="-4580"/>
                <a:lumOff val="735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2823176"/>
              <a:satOff val="-4580"/>
              <a:lumOff val="7354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049" tIns="61771" rIns="53049" bIns="617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Target</a:t>
          </a:r>
        </a:p>
      </dsp:txBody>
      <dsp:txXfrm>
        <a:off x="0" y="3316536"/>
        <a:ext cx="1002506" cy="625354"/>
      </dsp:txXfrm>
    </dsp:sp>
    <dsp:sp modelId="{9B8A9B1E-66AB-44CE-8906-9247CA9A13A4}">
      <dsp:nvSpPr>
        <dsp:cNvPr id="0" name=""/>
        <dsp:cNvSpPr/>
      </dsp:nvSpPr>
      <dsp:spPr>
        <a:xfrm>
          <a:off x="1002506" y="3979411"/>
          <a:ext cx="4010025" cy="625354"/>
        </a:xfrm>
        <a:prstGeom prst="rect">
          <a:avLst/>
        </a:prstGeom>
        <a:solidFill>
          <a:schemeClr val="accent5">
            <a:tint val="40000"/>
            <a:alpha val="90000"/>
            <a:hueOff val="15559149"/>
            <a:satOff val="-1476"/>
            <a:lumOff val="107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15559149"/>
              <a:satOff val="-1476"/>
              <a:lumOff val="10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06" tIns="158840" rIns="77806" bIns="1588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Evaluate &amp; Adapt – KPIs, A/B testing</a:t>
          </a:r>
        </a:p>
      </dsp:txBody>
      <dsp:txXfrm>
        <a:off x="1002506" y="3979411"/>
        <a:ext cx="4010025" cy="625354"/>
      </dsp:txXfrm>
    </dsp:sp>
    <dsp:sp modelId="{1912A615-F20A-4385-80F2-3B511FCD75F2}">
      <dsp:nvSpPr>
        <dsp:cNvPr id="0" name=""/>
        <dsp:cNvSpPr/>
      </dsp:nvSpPr>
      <dsp:spPr>
        <a:xfrm>
          <a:off x="0" y="3979411"/>
          <a:ext cx="1002506" cy="625354"/>
        </a:xfrm>
        <a:prstGeom prst="rect">
          <a:avLst/>
        </a:prstGeom>
        <a:gradFill rotWithShape="0">
          <a:gsLst>
            <a:gs pos="0">
              <a:schemeClr val="accent5">
                <a:hueOff val="15387812"/>
                <a:satOff val="-5496"/>
                <a:lumOff val="882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5387812"/>
                <a:satOff val="-5496"/>
                <a:lumOff val="882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5387812"/>
                <a:satOff val="-5496"/>
                <a:lumOff val="882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5387812"/>
              <a:satOff val="-5496"/>
              <a:lumOff val="8825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049" tIns="61771" rIns="53049" bIns="6177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Evaluate &amp; Adapt</a:t>
          </a:r>
        </a:p>
      </dsp:txBody>
      <dsp:txXfrm>
        <a:off x="0" y="3979411"/>
        <a:ext cx="1002506" cy="6253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2709E-E679-4311-B7DB-C58F986B3FC2}">
      <dsp:nvSpPr>
        <dsp:cNvPr id="0" name=""/>
        <dsp:cNvSpPr/>
      </dsp:nvSpPr>
      <dsp:spPr>
        <a:xfrm>
          <a:off x="1002506" y="1439"/>
          <a:ext cx="4010025" cy="147565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06" tIns="374817" rIns="77806" bIns="37481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Q1: Segment messaging &amp; campaign design</a:t>
          </a:r>
        </a:p>
      </dsp:txBody>
      <dsp:txXfrm>
        <a:off x="1002506" y="1439"/>
        <a:ext cx="4010025" cy="1475655"/>
      </dsp:txXfrm>
    </dsp:sp>
    <dsp:sp modelId="{0BA88C44-D154-40D9-BC7E-C5515906E74D}">
      <dsp:nvSpPr>
        <dsp:cNvPr id="0" name=""/>
        <dsp:cNvSpPr/>
      </dsp:nvSpPr>
      <dsp:spPr>
        <a:xfrm>
          <a:off x="0" y="1439"/>
          <a:ext cx="1002506" cy="147565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049" tIns="145762" rIns="53049" bIns="14576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Segment</a:t>
          </a:r>
        </a:p>
      </dsp:txBody>
      <dsp:txXfrm>
        <a:off x="0" y="1439"/>
        <a:ext cx="1002506" cy="1475655"/>
      </dsp:txXfrm>
    </dsp:sp>
    <dsp:sp modelId="{36809101-2AD3-483D-BE7D-3C04B0551B19}">
      <dsp:nvSpPr>
        <dsp:cNvPr id="0" name=""/>
        <dsp:cNvSpPr/>
      </dsp:nvSpPr>
      <dsp:spPr>
        <a:xfrm>
          <a:off x="1002506" y="1565634"/>
          <a:ext cx="4010025" cy="1475655"/>
        </a:xfrm>
        <a:prstGeom prst="rect">
          <a:avLst/>
        </a:prstGeom>
        <a:solidFill>
          <a:schemeClr val="accent5">
            <a:tint val="40000"/>
            <a:alpha val="90000"/>
            <a:hueOff val="7779575"/>
            <a:satOff val="-738"/>
            <a:lumOff val="53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7779575"/>
              <a:satOff val="-738"/>
              <a:lumOff val="53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06" tIns="374817" rIns="77806" bIns="37481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Q2: Launch loyalty tiers, trend collections</a:t>
          </a:r>
        </a:p>
      </dsp:txBody>
      <dsp:txXfrm>
        <a:off x="1002506" y="1565634"/>
        <a:ext cx="4010025" cy="1475655"/>
      </dsp:txXfrm>
    </dsp:sp>
    <dsp:sp modelId="{CA94961A-96DC-45E9-875A-F31613364945}">
      <dsp:nvSpPr>
        <dsp:cNvPr id="0" name=""/>
        <dsp:cNvSpPr/>
      </dsp:nvSpPr>
      <dsp:spPr>
        <a:xfrm>
          <a:off x="0" y="1565634"/>
          <a:ext cx="1002506" cy="1475655"/>
        </a:xfrm>
        <a:prstGeom prst="rect">
          <a:avLst/>
        </a:prstGeom>
        <a:gradFill rotWithShape="0">
          <a:gsLst>
            <a:gs pos="0">
              <a:schemeClr val="accent5">
                <a:hueOff val="7693906"/>
                <a:satOff val="-2748"/>
                <a:lumOff val="441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7693906"/>
                <a:satOff val="-2748"/>
                <a:lumOff val="441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7693906"/>
                <a:satOff val="-2748"/>
                <a:lumOff val="441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7693906"/>
              <a:satOff val="-2748"/>
              <a:lumOff val="4412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049" tIns="145762" rIns="53049" bIns="14576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Launch</a:t>
          </a:r>
        </a:p>
      </dsp:txBody>
      <dsp:txXfrm>
        <a:off x="0" y="1565634"/>
        <a:ext cx="1002506" cy="1475655"/>
      </dsp:txXfrm>
    </dsp:sp>
    <dsp:sp modelId="{8E149A7A-122E-463F-83E0-87C80B0B001F}">
      <dsp:nvSpPr>
        <dsp:cNvPr id="0" name=""/>
        <dsp:cNvSpPr/>
      </dsp:nvSpPr>
      <dsp:spPr>
        <a:xfrm>
          <a:off x="1002506" y="3129829"/>
          <a:ext cx="4010025" cy="1475655"/>
        </a:xfrm>
        <a:prstGeom prst="rect">
          <a:avLst/>
        </a:prstGeom>
        <a:solidFill>
          <a:schemeClr val="accent5">
            <a:tint val="40000"/>
            <a:alpha val="90000"/>
            <a:hueOff val="15559149"/>
            <a:satOff val="-1476"/>
            <a:lumOff val="107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15559149"/>
              <a:satOff val="-1476"/>
              <a:lumOff val="10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06" tIns="374817" rIns="77806" bIns="37481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Q3: Optimize, scale, evaluate</a:t>
          </a:r>
        </a:p>
      </dsp:txBody>
      <dsp:txXfrm>
        <a:off x="1002506" y="3129829"/>
        <a:ext cx="4010025" cy="1475655"/>
      </dsp:txXfrm>
    </dsp:sp>
    <dsp:sp modelId="{296C70E7-4A97-48E2-B39B-27377C47557D}">
      <dsp:nvSpPr>
        <dsp:cNvPr id="0" name=""/>
        <dsp:cNvSpPr/>
      </dsp:nvSpPr>
      <dsp:spPr>
        <a:xfrm>
          <a:off x="0" y="3129829"/>
          <a:ext cx="1002506" cy="1475655"/>
        </a:xfrm>
        <a:prstGeom prst="rect">
          <a:avLst/>
        </a:prstGeom>
        <a:gradFill rotWithShape="0">
          <a:gsLst>
            <a:gs pos="0">
              <a:schemeClr val="accent5">
                <a:hueOff val="15387812"/>
                <a:satOff val="-5496"/>
                <a:lumOff val="882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5">
                <a:hueOff val="15387812"/>
                <a:satOff val="-5496"/>
                <a:lumOff val="882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5">
                <a:hueOff val="15387812"/>
                <a:satOff val="-5496"/>
                <a:lumOff val="882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15387812"/>
              <a:satOff val="-5496"/>
              <a:lumOff val="8825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049" tIns="145762" rIns="53049" bIns="145762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Optimize</a:t>
          </a:r>
        </a:p>
      </dsp:txBody>
      <dsp:txXfrm>
        <a:off x="0" y="3129829"/>
        <a:ext cx="1002506" cy="14756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55B13-C21F-49C5-8B1C-13023F0200AB}">
      <dsp:nvSpPr>
        <dsp:cNvPr id="0" name=""/>
        <dsp:cNvSpPr/>
      </dsp:nvSpPr>
      <dsp:spPr>
        <a:xfrm>
          <a:off x="0" y="562"/>
          <a:ext cx="5012532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6A258-A0AA-4887-80F3-16190E4A43F0}">
      <dsp:nvSpPr>
        <dsp:cNvPr id="0" name=""/>
        <dsp:cNvSpPr/>
      </dsp:nvSpPr>
      <dsp:spPr>
        <a:xfrm>
          <a:off x="398072" y="296649"/>
          <a:ext cx="723768" cy="723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E1A5B-F148-4A38-9780-4CC6999B65AE}">
      <dsp:nvSpPr>
        <dsp:cNvPr id="0" name=""/>
        <dsp:cNvSpPr/>
      </dsp:nvSpPr>
      <dsp:spPr>
        <a:xfrm>
          <a:off x="1519914" y="562"/>
          <a:ext cx="3492617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Digital Fatigue – Use multi-channel campaigns</a:t>
          </a:r>
        </a:p>
      </dsp:txBody>
      <dsp:txXfrm>
        <a:off x="1519914" y="562"/>
        <a:ext cx="3492617" cy="1315942"/>
      </dsp:txXfrm>
    </dsp:sp>
    <dsp:sp modelId="{287AD0F6-C99E-47FD-93DB-6B23D089DF08}">
      <dsp:nvSpPr>
        <dsp:cNvPr id="0" name=""/>
        <dsp:cNvSpPr/>
      </dsp:nvSpPr>
      <dsp:spPr>
        <a:xfrm>
          <a:off x="0" y="1645491"/>
          <a:ext cx="5012532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F15A4-D35C-4DCB-A37A-C0FD1DE54F21}">
      <dsp:nvSpPr>
        <dsp:cNvPr id="0" name=""/>
        <dsp:cNvSpPr/>
      </dsp:nvSpPr>
      <dsp:spPr>
        <a:xfrm>
          <a:off x="398072" y="1941578"/>
          <a:ext cx="723768" cy="723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D5C33-99F0-4B26-8E09-D4F0F7AD7937}">
      <dsp:nvSpPr>
        <dsp:cNvPr id="0" name=""/>
        <dsp:cNvSpPr/>
      </dsp:nvSpPr>
      <dsp:spPr>
        <a:xfrm>
          <a:off x="1519914" y="1645491"/>
          <a:ext cx="3492617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Misalignment of Values – Co-create with community</a:t>
          </a:r>
        </a:p>
      </dsp:txBody>
      <dsp:txXfrm>
        <a:off x="1519914" y="1645491"/>
        <a:ext cx="3492617" cy="1315942"/>
      </dsp:txXfrm>
    </dsp:sp>
    <dsp:sp modelId="{DB6685E4-4A5E-49F0-B4D0-8D67EB04E3ED}">
      <dsp:nvSpPr>
        <dsp:cNvPr id="0" name=""/>
        <dsp:cNvSpPr/>
      </dsp:nvSpPr>
      <dsp:spPr>
        <a:xfrm>
          <a:off x="0" y="3290419"/>
          <a:ext cx="5012532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D4821-19B9-4486-98BA-638BF01E9890}">
      <dsp:nvSpPr>
        <dsp:cNvPr id="0" name=""/>
        <dsp:cNvSpPr/>
      </dsp:nvSpPr>
      <dsp:spPr>
        <a:xfrm>
          <a:off x="398072" y="3586506"/>
          <a:ext cx="723768" cy="723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8ECBB-E415-4800-9CF6-7E47BC52449C}">
      <dsp:nvSpPr>
        <dsp:cNvPr id="0" name=""/>
        <dsp:cNvSpPr/>
      </dsp:nvSpPr>
      <dsp:spPr>
        <a:xfrm>
          <a:off x="1519914" y="3290419"/>
          <a:ext cx="3492617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Saturation – Rotate creatives monthly</a:t>
          </a:r>
        </a:p>
      </dsp:txBody>
      <dsp:txXfrm>
        <a:off x="1519914" y="3290419"/>
        <a:ext cx="3492617" cy="13159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84095-1E5E-4BBB-8C31-EFFA83519E76}">
      <dsp:nvSpPr>
        <dsp:cNvPr id="0" name=""/>
        <dsp:cNvSpPr/>
      </dsp:nvSpPr>
      <dsp:spPr>
        <a:xfrm>
          <a:off x="0" y="1912"/>
          <a:ext cx="5012532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F357D-910F-4A41-927E-BCFCD737FFB9}">
      <dsp:nvSpPr>
        <dsp:cNvPr id="0" name=""/>
        <dsp:cNvSpPr/>
      </dsp:nvSpPr>
      <dsp:spPr>
        <a:xfrm>
          <a:off x="293144" y="219953"/>
          <a:ext cx="532990" cy="532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47A5C-0A84-4A2B-89F4-059AF8439CB5}">
      <dsp:nvSpPr>
        <dsp:cNvPr id="0" name=""/>
        <dsp:cNvSpPr/>
      </dsp:nvSpPr>
      <dsp:spPr>
        <a:xfrm>
          <a:off x="1119280" y="1912"/>
          <a:ext cx="3893251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Increase in purchase rate</a:t>
          </a:r>
        </a:p>
      </dsp:txBody>
      <dsp:txXfrm>
        <a:off x="1119280" y="1912"/>
        <a:ext cx="3893251" cy="969073"/>
      </dsp:txXfrm>
    </dsp:sp>
    <dsp:sp modelId="{61A5880B-4508-4BAE-90C9-79E6864FFF2A}">
      <dsp:nvSpPr>
        <dsp:cNvPr id="0" name=""/>
        <dsp:cNvSpPr/>
      </dsp:nvSpPr>
      <dsp:spPr>
        <a:xfrm>
          <a:off x="0" y="1213254"/>
          <a:ext cx="5012532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C25F2-F959-460A-BE10-90D6315279CF}">
      <dsp:nvSpPr>
        <dsp:cNvPr id="0" name=""/>
        <dsp:cNvSpPr/>
      </dsp:nvSpPr>
      <dsp:spPr>
        <a:xfrm>
          <a:off x="293144" y="1431296"/>
          <a:ext cx="532990" cy="532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96718-16AE-44DD-A860-6062A54DBD68}">
      <dsp:nvSpPr>
        <dsp:cNvPr id="0" name=""/>
        <dsp:cNvSpPr/>
      </dsp:nvSpPr>
      <dsp:spPr>
        <a:xfrm>
          <a:off x="1119280" y="1213254"/>
          <a:ext cx="3893251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Higher average spend/year</a:t>
          </a:r>
        </a:p>
      </dsp:txBody>
      <dsp:txXfrm>
        <a:off x="1119280" y="1213254"/>
        <a:ext cx="3893251" cy="969073"/>
      </dsp:txXfrm>
    </dsp:sp>
    <dsp:sp modelId="{CA4C9D01-A033-46C1-AED3-E50BCD773BC1}">
      <dsp:nvSpPr>
        <dsp:cNvPr id="0" name=""/>
        <dsp:cNvSpPr/>
      </dsp:nvSpPr>
      <dsp:spPr>
        <a:xfrm>
          <a:off x="0" y="2424596"/>
          <a:ext cx="5012532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A06C6-4376-4197-B600-B0570A53DD9B}">
      <dsp:nvSpPr>
        <dsp:cNvPr id="0" name=""/>
        <dsp:cNvSpPr/>
      </dsp:nvSpPr>
      <dsp:spPr>
        <a:xfrm>
          <a:off x="293144" y="2642638"/>
          <a:ext cx="532990" cy="532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E5A13-0912-4CC0-B1B0-D5BDF54A3348}">
      <dsp:nvSpPr>
        <dsp:cNvPr id="0" name=""/>
        <dsp:cNvSpPr/>
      </dsp:nvSpPr>
      <dsp:spPr>
        <a:xfrm>
          <a:off x="1119280" y="2424596"/>
          <a:ext cx="3893251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Improved CLV and repeat purchase rate</a:t>
          </a:r>
        </a:p>
      </dsp:txBody>
      <dsp:txXfrm>
        <a:off x="1119280" y="2424596"/>
        <a:ext cx="3893251" cy="969073"/>
      </dsp:txXfrm>
    </dsp:sp>
    <dsp:sp modelId="{56F1CD84-0DA8-4E79-8629-CB45284BFF26}">
      <dsp:nvSpPr>
        <dsp:cNvPr id="0" name=""/>
        <dsp:cNvSpPr/>
      </dsp:nvSpPr>
      <dsp:spPr>
        <a:xfrm>
          <a:off x="0" y="3635939"/>
          <a:ext cx="5012532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85CB7-85EF-4840-BC61-27BB5446A66C}">
      <dsp:nvSpPr>
        <dsp:cNvPr id="0" name=""/>
        <dsp:cNvSpPr/>
      </dsp:nvSpPr>
      <dsp:spPr>
        <a:xfrm>
          <a:off x="293144" y="3853980"/>
          <a:ext cx="532990" cy="532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15F5E-49A1-413D-9CB5-AB66268E5CCA}">
      <dsp:nvSpPr>
        <dsp:cNvPr id="0" name=""/>
        <dsp:cNvSpPr/>
      </dsp:nvSpPr>
      <dsp:spPr>
        <a:xfrm>
          <a:off x="1119280" y="3635939"/>
          <a:ext cx="3893251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Reduction in churn</a:t>
          </a:r>
        </a:p>
      </dsp:txBody>
      <dsp:txXfrm>
        <a:off x="1119280" y="3635939"/>
        <a:ext cx="3893251" cy="9690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DE757-B130-434C-BAB9-7D6E1DE71043}">
      <dsp:nvSpPr>
        <dsp:cNvPr id="0" name=""/>
        <dsp:cNvSpPr/>
      </dsp:nvSpPr>
      <dsp:spPr>
        <a:xfrm>
          <a:off x="0" y="562"/>
          <a:ext cx="5012532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AE661-9D19-4DBA-A3F8-43951605258E}">
      <dsp:nvSpPr>
        <dsp:cNvPr id="0" name=""/>
        <dsp:cNvSpPr/>
      </dsp:nvSpPr>
      <dsp:spPr>
        <a:xfrm>
          <a:off x="398072" y="296649"/>
          <a:ext cx="723768" cy="723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CC9D9-99DC-4BA5-A970-7612832191EE}">
      <dsp:nvSpPr>
        <dsp:cNvPr id="0" name=""/>
        <dsp:cNvSpPr/>
      </dsp:nvSpPr>
      <dsp:spPr>
        <a:xfrm>
          <a:off x="1519914" y="562"/>
          <a:ext cx="3492617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Segment-specific re-engagement is crucial</a:t>
          </a:r>
        </a:p>
      </dsp:txBody>
      <dsp:txXfrm>
        <a:off x="1519914" y="562"/>
        <a:ext cx="3492617" cy="1315942"/>
      </dsp:txXfrm>
    </dsp:sp>
    <dsp:sp modelId="{C085CBEA-49D7-40CD-9EEE-1EFA084E8A66}">
      <dsp:nvSpPr>
        <dsp:cNvPr id="0" name=""/>
        <dsp:cNvSpPr/>
      </dsp:nvSpPr>
      <dsp:spPr>
        <a:xfrm>
          <a:off x="0" y="1645491"/>
          <a:ext cx="5012532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CA1E5-FEFB-4F24-9AA4-22A80A8EBCA8}">
      <dsp:nvSpPr>
        <dsp:cNvPr id="0" name=""/>
        <dsp:cNvSpPr/>
      </dsp:nvSpPr>
      <dsp:spPr>
        <a:xfrm>
          <a:off x="398072" y="1941578"/>
          <a:ext cx="723768" cy="723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FCB89-48B0-413D-B984-F1AC06454156}">
      <dsp:nvSpPr>
        <dsp:cNvPr id="0" name=""/>
        <dsp:cNvSpPr/>
      </dsp:nvSpPr>
      <dsp:spPr>
        <a:xfrm>
          <a:off x="1519914" y="1645491"/>
          <a:ext cx="3492617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Psychographics reveal why customers disengage</a:t>
          </a:r>
        </a:p>
      </dsp:txBody>
      <dsp:txXfrm>
        <a:off x="1519914" y="1645491"/>
        <a:ext cx="3492617" cy="1315942"/>
      </dsp:txXfrm>
    </dsp:sp>
    <dsp:sp modelId="{3AFC4E5B-A3C4-4D1C-BD0F-0823087185D7}">
      <dsp:nvSpPr>
        <dsp:cNvPr id="0" name=""/>
        <dsp:cNvSpPr/>
      </dsp:nvSpPr>
      <dsp:spPr>
        <a:xfrm>
          <a:off x="0" y="3290419"/>
          <a:ext cx="5012532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9EAC1-38D8-4F03-9BA2-533E0B2534B6}">
      <dsp:nvSpPr>
        <dsp:cNvPr id="0" name=""/>
        <dsp:cNvSpPr/>
      </dsp:nvSpPr>
      <dsp:spPr>
        <a:xfrm>
          <a:off x="398072" y="3586506"/>
          <a:ext cx="723768" cy="723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E5034-0E88-4948-A747-15A581EAD653}">
      <dsp:nvSpPr>
        <dsp:cNvPr id="0" name=""/>
        <dsp:cNvSpPr/>
      </dsp:nvSpPr>
      <dsp:spPr>
        <a:xfrm>
          <a:off x="1519914" y="3290419"/>
          <a:ext cx="3492617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ELEVATE ensures personalization and growth</a:t>
          </a:r>
        </a:p>
      </dsp:txBody>
      <dsp:txXfrm>
        <a:off x="1519914" y="3290419"/>
        <a:ext cx="3492617" cy="13159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5244C-B33C-441F-8BF5-79755B2C0844}">
      <dsp:nvSpPr>
        <dsp:cNvPr id="0" name=""/>
        <dsp:cNvSpPr/>
      </dsp:nvSpPr>
      <dsp:spPr>
        <a:xfrm>
          <a:off x="843615" y="515661"/>
          <a:ext cx="977973" cy="9779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318A4-DD3D-49C1-A2FA-65ADEF0B2E48}">
      <dsp:nvSpPr>
        <dsp:cNvPr id="0" name=""/>
        <dsp:cNvSpPr/>
      </dsp:nvSpPr>
      <dsp:spPr>
        <a:xfrm>
          <a:off x="245964" y="1793405"/>
          <a:ext cx="21732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Amandeep Kaur Randhawa</a:t>
          </a:r>
        </a:p>
      </dsp:txBody>
      <dsp:txXfrm>
        <a:off x="245964" y="1793405"/>
        <a:ext cx="2173275" cy="720000"/>
      </dsp:txXfrm>
    </dsp:sp>
    <dsp:sp modelId="{8A5175B8-62F1-4901-9F5F-4B48983BC0E1}">
      <dsp:nvSpPr>
        <dsp:cNvPr id="0" name=""/>
        <dsp:cNvSpPr/>
      </dsp:nvSpPr>
      <dsp:spPr>
        <a:xfrm>
          <a:off x="3397213" y="515661"/>
          <a:ext cx="977973" cy="9779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154DA-67C5-4E69-A3D9-4B3098D192BB}">
      <dsp:nvSpPr>
        <dsp:cNvPr id="0" name=""/>
        <dsp:cNvSpPr/>
      </dsp:nvSpPr>
      <dsp:spPr>
        <a:xfrm>
          <a:off x="2799562" y="1793405"/>
          <a:ext cx="21732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amandeepkrandhawa@gmail.com</a:t>
          </a:r>
        </a:p>
      </dsp:txBody>
      <dsp:txXfrm>
        <a:off x="2799562" y="1793405"/>
        <a:ext cx="2173275" cy="720000"/>
      </dsp:txXfrm>
    </dsp:sp>
    <dsp:sp modelId="{41F28ED6-8780-4202-AB30-D08C03122960}">
      <dsp:nvSpPr>
        <dsp:cNvPr id="0" name=""/>
        <dsp:cNvSpPr/>
      </dsp:nvSpPr>
      <dsp:spPr>
        <a:xfrm>
          <a:off x="5950811" y="515661"/>
          <a:ext cx="977973" cy="9779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DEA96-451E-4BD1-B18A-87D1C86478AF}">
      <dsp:nvSpPr>
        <dsp:cNvPr id="0" name=""/>
        <dsp:cNvSpPr/>
      </dsp:nvSpPr>
      <dsp:spPr>
        <a:xfrm>
          <a:off x="5353160" y="1793405"/>
          <a:ext cx="21732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Toronto, ON</a:t>
          </a:r>
        </a:p>
      </dsp:txBody>
      <dsp:txXfrm>
        <a:off x="5353160" y="1793405"/>
        <a:ext cx="21732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3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3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54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844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79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91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46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04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7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8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5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4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4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4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3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3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0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Reviving Loyalty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t>A Data-Driven Re-Engagement Plan for Wander Luxe</a:t>
            </a:r>
          </a:p>
          <a:p>
            <a:r>
              <a:t>By Amandeep Kaur Randhawa</a:t>
            </a:r>
          </a:p>
          <a:p>
            <a:r>
              <a:t>June 23,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en-US" sz="2700"/>
              <a:t>The ELEVATE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084B4C7-3A92-EAD6-1ABC-92D42B6ED5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887857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en-US" sz="2100"/>
              <a:t>Implementation Timeline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F4108A-E260-E9B8-2652-E927D9FE2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854721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en-US" sz="2900"/>
              <a:t>Risk &amp; Mitigation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F1732C-1B01-5FE6-ECBA-27568DBAC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15421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en-US" sz="3800"/>
              <a:t>KPIs for Success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BE8D58-D50B-AA55-BD89-FDB39096B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585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en-US" sz="2400"/>
              <a:t>Conclusion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F4B572-49E6-C5E0-2FBC-A33627573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1387649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18517"/>
            <a:ext cx="7773338" cy="1596177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219A38-AB86-EB17-6B66-39200E8482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9618586"/>
              </p:ext>
            </p:extLst>
          </p:nvPr>
        </p:nvGraphicFramePr>
        <p:xfrm>
          <a:off x="685800" y="2532475"/>
          <a:ext cx="77724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rful carved figures of humans">
            <a:extLst>
              <a:ext uri="{FF2B5EF4-FFF2-40B4-BE49-F238E27FC236}">
                <a16:creationId xmlns:a16="http://schemas.microsoft.com/office/drawing/2014/main" id="{45521E99-45BA-A475-F48F-1304992B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436" r="34203" b="-1"/>
          <a:stretch>
            <a:fillRect/>
          </a:stretch>
        </p:blipFill>
        <p:spPr>
          <a:xfrm>
            <a:off x="20" y="10"/>
            <a:ext cx="301855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8570" y="-2"/>
            <a:ext cx="60985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787" y="618517"/>
            <a:ext cx="5004665" cy="1596177"/>
          </a:xfrm>
        </p:spPr>
        <p:txBody>
          <a:bodyPr>
            <a:normAutofit/>
          </a:bodyPr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786" y="2367092"/>
            <a:ext cx="5004665" cy="3424107"/>
          </a:xfrm>
        </p:spPr>
        <p:txBody>
          <a:bodyPr>
            <a:normAutofit/>
          </a:bodyPr>
          <a:lstStyle/>
          <a:p>
            <a:endParaRPr/>
          </a:p>
          <a:p>
            <a:r>
              <a:t>Addressing declining customer retention</a:t>
            </a:r>
          </a:p>
          <a:p>
            <a:r>
              <a:t>Focused on two key segments: Timeless Trends and Heights of Style</a:t>
            </a:r>
          </a:p>
          <a:p>
            <a:r>
              <a:t>Approach: Combine demographic and psychographic data to understand disengagement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s-on top of each other">
            <a:extLst>
              <a:ext uri="{FF2B5EF4-FFF2-40B4-BE49-F238E27FC236}">
                <a16:creationId xmlns:a16="http://schemas.microsoft.com/office/drawing/2014/main" id="{1C7BC791-192C-B76C-8854-A12C87112B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721" r="19022" b="1"/>
          <a:stretch>
            <a:fillRect/>
          </a:stretch>
        </p:blipFill>
        <p:spPr>
          <a:xfrm>
            <a:off x="20" y="10"/>
            <a:ext cx="301855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8570" y="-2"/>
            <a:ext cx="60985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787" y="618517"/>
            <a:ext cx="5004665" cy="1596177"/>
          </a:xfrm>
        </p:spPr>
        <p:txBody>
          <a:bodyPr>
            <a:normAutofit/>
          </a:bodyPr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786" y="2367092"/>
            <a:ext cx="5004665" cy="3424107"/>
          </a:xfrm>
        </p:spPr>
        <p:txBody>
          <a:bodyPr>
            <a:normAutofit/>
          </a:bodyPr>
          <a:lstStyle/>
          <a:p>
            <a:endParaRPr/>
          </a:p>
          <a:p>
            <a:r>
              <a:t>Identify why key customer groups are disengaging</a:t>
            </a:r>
          </a:p>
          <a:p>
            <a:r>
              <a:t>Use data-backed insights to shape personalized marketing strategies</a:t>
            </a:r>
          </a:p>
          <a:p>
            <a:r>
              <a:t>Rebuild loyalty and increase Customer Lifetime Value (CLV)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F991B-BFE1-26AE-288B-E9E457577A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063" r="38528"/>
          <a:stretch>
            <a:fillRect/>
          </a:stretch>
        </p:blipFill>
        <p:spPr>
          <a:xfrm>
            <a:off x="20" y="10"/>
            <a:ext cx="301855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8570" y="-2"/>
            <a:ext cx="60985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787" y="618517"/>
            <a:ext cx="5004665" cy="1596177"/>
          </a:xfrm>
        </p:spPr>
        <p:txBody>
          <a:bodyPr>
            <a:normAutofit/>
          </a:bodyPr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786" y="2367092"/>
            <a:ext cx="5004665" cy="3424107"/>
          </a:xfrm>
        </p:spPr>
        <p:txBody>
          <a:bodyPr>
            <a:normAutofit/>
          </a:bodyPr>
          <a:lstStyle/>
          <a:p>
            <a:endParaRPr/>
          </a:p>
          <a:p>
            <a:r>
              <a:t>Tools: Environics Analytics, DemoStats, SocialValues</a:t>
            </a:r>
          </a:p>
          <a:p>
            <a:r>
              <a:t>Approach: Segmentation analysis, persona development, ELEVATE framework</a:t>
            </a:r>
          </a:p>
          <a:p>
            <a:r>
              <a:t>Visuals: Radar charts, heatmaps, PCA, cluster and bubble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big red thumbtack in front of many smaller black thumbtacks">
            <a:extLst>
              <a:ext uri="{FF2B5EF4-FFF2-40B4-BE49-F238E27FC236}">
                <a16:creationId xmlns:a16="http://schemas.microsoft.com/office/drawing/2014/main" id="{E591A1EB-5CB2-E722-62D5-2B3C8E0277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045" r="22824" b="-1"/>
          <a:stretch>
            <a:fillRect/>
          </a:stretch>
        </p:blipFill>
        <p:spPr>
          <a:xfrm>
            <a:off x="20" y="10"/>
            <a:ext cx="301855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8570" y="-2"/>
            <a:ext cx="60985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787" y="618517"/>
            <a:ext cx="5004665" cy="1596177"/>
          </a:xfrm>
        </p:spPr>
        <p:txBody>
          <a:bodyPr>
            <a:normAutofit/>
          </a:bodyPr>
          <a:lstStyle/>
          <a:p>
            <a:r>
              <a:t>Target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786" y="2367092"/>
            <a:ext cx="5004665" cy="3424107"/>
          </a:xfrm>
        </p:spPr>
        <p:txBody>
          <a:bodyPr>
            <a:normAutofit/>
          </a:bodyPr>
          <a:lstStyle/>
          <a:p>
            <a:endParaRPr/>
          </a:p>
          <a:p>
            <a:r>
              <a:t>Timeless Trends: Older, affluent, value-driven (−$295 drop in spend)</a:t>
            </a:r>
          </a:p>
          <a:p>
            <a:r>
              <a:t>Heights of Style: Mid-younger, trend-seeking (−$167 drop in spend)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18517"/>
            <a:ext cx="7773338" cy="1596177"/>
          </a:xfrm>
        </p:spPr>
        <p:txBody>
          <a:bodyPr>
            <a:normAutofit/>
          </a:bodyPr>
          <a:lstStyle/>
          <a:p>
            <a:r>
              <a:t>Customer Personas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FE28C9-66FA-4A9B-D56E-6B9189444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829102"/>
              </p:ext>
            </p:extLst>
          </p:nvPr>
        </p:nvGraphicFramePr>
        <p:xfrm>
          <a:off x="685800" y="2532475"/>
          <a:ext cx="77724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18517"/>
            <a:ext cx="7773338" cy="1596177"/>
          </a:xfrm>
        </p:spPr>
        <p:txBody>
          <a:bodyPr>
            <a:normAutofit/>
          </a:bodyPr>
          <a:lstStyle/>
          <a:p>
            <a:r>
              <a:t>Demographic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A0EE8A-1A16-9FA8-5D42-BD1A5133E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286159"/>
              </p:ext>
            </p:extLst>
          </p:nvPr>
        </p:nvGraphicFramePr>
        <p:xfrm>
          <a:off x="685800" y="2532475"/>
          <a:ext cx="77724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18517"/>
            <a:ext cx="7773338" cy="1596177"/>
          </a:xfrm>
        </p:spPr>
        <p:txBody>
          <a:bodyPr>
            <a:normAutofit/>
          </a:bodyPr>
          <a:lstStyle/>
          <a:p>
            <a:r>
              <a:t>Psychographic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860DE9-6229-95F1-2848-D685FEB3B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283176"/>
              </p:ext>
            </p:extLst>
          </p:nvPr>
        </p:nvGraphicFramePr>
        <p:xfrm>
          <a:off x="685800" y="2532475"/>
          <a:ext cx="77724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CFF4D513-8072-2043-39E3-C990D29F7D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284" r="34336" b="-1"/>
          <a:stretch>
            <a:fillRect/>
          </a:stretch>
        </p:blipFill>
        <p:spPr>
          <a:xfrm>
            <a:off x="20" y="10"/>
            <a:ext cx="301855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8570" y="-2"/>
            <a:ext cx="60985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787" y="618517"/>
            <a:ext cx="5004665" cy="1596177"/>
          </a:xfrm>
        </p:spPr>
        <p:txBody>
          <a:bodyPr>
            <a:normAutofit/>
          </a:bodyPr>
          <a:lstStyle/>
          <a:p>
            <a:r>
              <a:t>Behavior Trends (2023 vs 2024)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786" y="2367092"/>
            <a:ext cx="5004665" cy="3424107"/>
          </a:xfrm>
        </p:spPr>
        <p:txBody>
          <a:bodyPr>
            <a:normAutofit/>
          </a:bodyPr>
          <a:lstStyle/>
          <a:p>
            <a:endParaRPr/>
          </a:p>
          <a:p>
            <a:r>
              <a:t>−5% purchase rate and significant spend drop for both segments</a:t>
            </a:r>
          </a:p>
          <a:p>
            <a:r>
              <a:t>Signals urgent need for re-engagement strategies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</TotalTime>
  <Words>398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Droplet</vt:lpstr>
      <vt:lpstr>Reviving Loyalty</vt:lpstr>
      <vt:lpstr>Project Overview</vt:lpstr>
      <vt:lpstr>Objectives</vt:lpstr>
      <vt:lpstr>Methodology</vt:lpstr>
      <vt:lpstr>Target Segments</vt:lpstr>
      <vt:lpstr>Customer Personas</vt:lpstr>
      <vt:lpstr>Demographic Insights</vt:lpstr>
      <vt:lpstr>Psychographic Insights</vt:lpstr>
      <vt:lpstr>Behavior Trends (2023 vs 2024)</vt:lpstr>
      <vt:lpstr>The ELEVATE Framework</vt:lpstr>
      <vt:lpstr>Implementation Timeline</vt:lpstr>
      <vt:lpstr>Risk &amp; Mitigation</vt:lpstr>
      <vt:lpstr>KPIs for Success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Amandeep Randhawa</dc:creator>
  <cp:keywords/>
  <dc:description>generated using python-pptx</dc:description>
  <cp:lastModifiedBy>Amandeep Randhawa</cp:lastModifiedBy>
  <cp:revision>2</cp:revision>
  <dcterms:created xsi:type="dcterms:W3CDTF">2013-01-27T09:14:16Z</dcterms:created>
  <dcterms:modified xsi:type="dcterms:W3CDTF">2025-06-24T22:40:40Z</dcterms:modified>
  <cp:category/>
</cp:coreProperties>
</file>