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773CD-3556-4B5F-9C08-B0D64DFBC92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B1FF79-1526-4E67-BC52-56362D610432}">
      <dgm:prSet/>
      <dgm:spPr/>
      <dgm:t>
        <a:bodyPr/>
        <a:lstStyle/>
        <a:p>
          <a:r>
            <a:rPr lang="en-US"/>
            <a:t>Logistic regression model to predict Titanic passenger survival</a:t>
          </a:r>
        </a:p>
      </dgm:t>
    </dgm:pt>
    <dgm:pt modelId="{A6FFF942-D31C-4231-9508-E1493FC84C9D}" type="parTrans" cxnId="{594A9067-C47D-4583-8AA7-163214A58B85}">
      <dgm:prSet/>
      <dgm:spPr/>
      <dgm:t>
        <a:bodyPr/>
        <a:lstStyle/>
        <a:p>
          <a:endParaRPr lang="en-US"/>
        </a:p>
      </dgm:t>
    </dgm:pt>
    <dgm:pt modelId="{D58D61A5-3518-4F6F-8CD2-2EC0F50E478F}" type="sibTrans" cxnId="{594A9067-C47D-4583-8AA7-163214A58B85}">
      <dgm:prSet/>
      <dgm:spPr/>
      <dgm:t>
        <a:bodyPr/>
        <a:lstStyle/>
        <a:p>
          <a:endParaRPr lang="en-US"/>
        </a:p>
      </dgm:t>
    </dgm:pt>
    <dgm:pt modelId="{AF27DCAB-A68E-432D-ABC5-3FC89ED59610}">
      <dgm:prSet/>
      <dgm:spPr/>
      <dgm:t>
        <a:bodyPr/>
        <a:lstStyle/>
        <a:p>
          <a:r>
            <a:rPr lang="en-US"/>
            <a:t>Analysis includes data preprocessing, modeling, and visualization</a:t>
          </a:r>
        </a:p>
      </dgm:t>
    </dgm:pt>
    <dgm:pt modelId="{9B234F5A-8F14-42B4-AF3C-E0F293C1097A}" type="parTrans" cxnId="{BF20B4FD-344D-4BA3-9A8E-5DB1221F87F4}">
      <dgm:prSet/>
      <dgm:spPr/>
      <dgm:t>
        <a:bodyPr/>
        <a:lstStyle/>
        <a:p>
          <a:endParaRPr lang="en-US"/>
        </a:p>
      </dgm:t>
    </dgm:pt>
    <dgm:pt modelId="{E999CDCD-AB21-4F52-81C3-54D64647F051}" type="sibTrans" cxnId="{BF20B4FD-344D-4BA3-9A8E-5DB1221F87F4}">
      <dgm:prSet/>
      <dgm:spPr/>
      <dgm:t>
        <a:bodyPr/>
        <a:lstStyle/>
        <a:p>
          <a:endParaRPr lang="en-US"/>
        </a:p>
      </dgm:t>
    </dgm:pt>
    <dgm:pt modelId="{CF05CD6C-5F2B-461B-8428-6B79C57EE02C}">
      <dgm:prSet/>
      <dgm:spPr/>
      <dgm:t>
        <a:bodyPr/>
        <a:lstStyle/>
        <a:p>
          <a:r>
            <a:rPr lang="en-US"/>
            <a:t>Rich visual storytelling supports insights and model validation</a:t>
          </a:r>
        </a:p>
      </dgm:t>
    </dgm:pt>
    <dgm:pt modelId="{CC84ECAE-05DF-4D43-A846-DE666EDC38CF}" type="parTrans" cxnId="{FE28C70B-D21B-4110-BDDF-110E8DCAD213}">
      <dgm:prSet/>
      <dgm:spPr/>
      <dgm:t>
        <a:bodyPr/>
        <a:lstStyle/>
        <a:p>
          <a:endParaRPr lang="en-US"/>
        </a:p>
      </dgm:t>
    </dgm:pt>
    <dgm:pt modelId="{AFC3A45F-8D0E-4607-A3E5-BA328AC0122E}" type="sibTrans" cxnId="{FE28C70B-D21B-4110-BDDF-110E8DCAD213}">
      <dgm:prSet/>
      <dgm:spPr/>
      <dgm:t>
        <a:bodyPr/>
        <a:lstStyle/>
        <a:p>
          <a:endParaRPr lang="en-US"/>
        </a:p>
      </dgm:t>
    </dgm:pt>
    <dgm:pt modelId="{8145C2E2-4041-4267-B656-E9B203FA2D87}" type="pres">
      <dgm:prSet presAssocID="{2C5773CD-3556-4B5F-9C08-B0D64DFBC92B}" presName="diagram" presStyleCnt="0">
        <dgm:presLayoutVars>
          <dgm:dir/>
          <dgm:resizeHandles val="exact"/>
        </dgm:presLayoutVars>
      </dgm:prSet>
      <dgm:spPr/>
    </dgm:pt>
    <dgm:pt modelId="{79CA00F6-0705-4EFB-B8F6-5CCAB28487C0}" type="pres">
      <dgm:prSet presAssocID="{73B1FF79-1526-4E67-BC52-56362D610432}" presName="node" presStyleLbl="node1" presStyleIdx="0" presStyleCnt="3">
        <dgm:presLayoutVars>
          <dgm:bulletEnabled val="1"/>
        </dgm:presLayoutVars>
      </dgm:prSet>
      <dgm:spPr/>
    </dgm:pt>
    <dgm:pt modelId="{525EF950-EEF3-41E5-92EF-C118B57664E1}" type="pres">
      <dgm:prSet presAssocID="{D58D61A5-3518-4F6F-8CD2-2EC0F50E478F}" presName="sibTrans" presStyleCnt="0"/>
      <dgm:spPr/>
    </dgm:pt>
    <dgm:pt modelId="{2103A4A2-C2EF-4D2E-8B9B-8526A6B75F38}" type="pres">
      <dgm:prSet presAssocID="{AF27DCAB-A68E-432D-ABC5-3FC89ED59610}" presName="node" presStyleLbl="node1" presStyleIdx="1" presStyleCnt="3">
        <dgm:presLayoutVars>
          <dgm:bulletEnabled val="1"/>
        </dgm:presLayoutVars>
      </dgm:prSet>
      <dgm:spPr/>
    </dgm:pt>
    <dgm:pt modelId="{B56AE1E9-C9F7-42B7-8079-C58BEC223AD9}" type="pres">
      <dgm:prSet presAssocID="{E999CDCD-AB21-4F52-81C3-54D64647F051}" presName="sibTrans" presStyleCnt="0"/>
      <dgm:spPr/>
    </dgm:pt>
    <dgm:pt modelId="{03524472-2ED5-4575-B267-38A397126105}" type="pres">
      <dgm:prSet presAssocID="{CF05CD6C-5F2B-461B-8428-6B79C57EE02C}" presName="node" presStyleLbl="node1" presStyleIdx="2" presStyleCnt="3">
        <dgm:presLayoutVars>
          <dgm:bulletEnabled val="1"/>
        </dgm:presLayoutVars>
      </dgm:prSet>
      <dgm:spPr/>
    </dgm:pt>
  </dgm:ptLst>
  <dgm:cxnLst>
    <dgm:cxn modelId="{FE28C70B-D21B-4110-BDDF-110E8DCAD213}" srcId="{2C5773CD-3556-4B5F-9C08-B0D64DFBC92B}" destId="{CF05CD6C-5F2B-461B-8428-6B79C57EE02C}" srcOrd="2" destOrd="0" parTransId="{CC84ECAE-05DF-4D43-A846-DE666EDC38CF}" sibTransId="{AFC3A45F-8D0E-4607-A3E5-BA328AC0122E}"/>
    <dgm:cxn modelId="{1B192213-110E-4D93-B11A-3E518A06CAE3}" type="presOf" srcId="{CF05CD6C-5F2B-461B-8428-6B79C57EE02C}" destId="{03524472-2ED5-4575-B267-38A397126105}" srcOrd="0" destOrd="0" presId="urn:microsoft.com/office/officeart/2005/8/layout/default"/>
    <dgm:cxn modelId="{594A9067-C47D-4583-8AA7-163214A58B85}" srcId="{2C5773CD-3556-4B5F-9C08-B0D64DFBC92B}" destId="{73B1FF79-1526-4E67-BC52-56362D610432}" srcOrd="0" destOrd="0" parTransId="{A6FFF942-D31C-4231-9508-E1493FC84C9D}" sibTransId="{D58D61A5-3518-4F6F-8CD2-2EC0F50E478F}"/>
    <dgm:cxn modelId="{1EB6EEA4-4C0A-406B-A7A9-904D37769719}" type="presOf" srcId="{73B1FF79-1526-4E67-BC52-56362D610432}" destId="{79CA00F6-0705-4EFB-B8F6-5CCAB28487C0}" srcOrd="0" destOrd="0" presId="urn:microsoft.com/office/officeart/2005/8/layout/default"/>
    <dgm:cxn modelId="{747CA3D2-7B33-4FBC-B45F-B17873E8DA88}" type="presOf" srcId="{AF27DCAB-A68E-432D-ABC5-3FC89ED59610}" destId="{2103A4A2-C2EF-4D2E-8B9B-8526A6B75F38}" srcOrd="0" destOrd="0" presId="urn:microsoft.com/office/officeart/2005/8/layout/default"/>
    <dgm:cxn modelId="{531A2DDC-3A43-4F7C-811F-3CC5F1878BDC}" type="presOf" srcId="{2C5773CD-3556-4B5F-9C08-B0D64DFBC92B}" destId="{8145C2E2-4041-4267-B656-E9B203FA2D87}" srcOrd="0" destOrd="0" presId="urn:microsoft.com/office/officeart/2005/8/layout/default"/>
    <dgm:cxn modelId="{BF20B4FD-344D-4BA3-9A8E-5DB1221F87F4}" srcId="{2C5773CD-3556-4B5F-9C08-B0D64DFBC92B}" destId="{AF27DCAB-A68E-432D-ABC5-3FC89ED59610}" srcOrd="1" destOrd="0" parTransId="{9B234F5A-8F14-42B4-AF3C-E0F293C1097A}" sibTransId="{E999CDCD-AB21-4F52-81C3-54D64647F051}"/>
    <dgm:cxn modelId="{5E4F9AA5-BD27-4898-99D8-168BC6AD7698}" type="presParOf" srcId="{8145C2E2-4041-4267-B656-E9B203FA2D87}" destId="{79CA00F6-0705-4EFB-B8F6-5CCAB28487C0}" srcOrd="0" destOrd="0" presId="urn:microsoft.com/office/officeart/2005/8/layout/default"/>
    <dgm:cxn modelId="{1A82A8D2-E1AF-401B-AF2B-5635053078FB}" type="presParOf" srcId="{8145C2E2-4041-4267-B656-E9B203FA2D87}" destId="{525EF950-EEF3-41E5-92EF-C118B57664E1}" srcOrd="1" destOrd="0" presId="urn:microsoft.com/office/officeart/2005/8/layout/default"/>
    <dgm:cxn modelId="{CC6F9754-BC06-42DE-8227-C4F24D1CC319}" type="presParOf" srcId="{8145C2E2-4041-4267-B656-E9B203FA2D87}" destId="{2103A4A2-C2EF-4D2E-8B9B-8526A6B75F38}" srcOrd="2" destOrd="0" presId="urn:microsoft.com/office/officeart/2005/8/layout/default"/>
    <dgm:cxn modelId="{424EDDE0-0B99-4F5C-B88C-CFF04B82FC93}" type="presParOf" srcId="{8145C2E2-4041-4267-B656-E9B203FA2D87}" destId="{B56AE1E9-C9F7-42B7-8079-C58BEC223AD9}" srcOrd="3" destOrd="0" presId="urn:microsoft.com/office/officeart/2005/8/layout/default"/>
    <dgm:cxn modelId="{FC9D957E-BE6F-4E0C-AE84-77E32FD1D3B0}" type="presParOf" srcId="{8145C2E2-4041-4267-B656-E9B203FA2D87}" destId="{03524472-2ED5-4575-B267-38A39712610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46951E-2C05-4D45-9065-B6152379BB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9DC3F-127E-4BC7-A7E7-D6AEC8F7950A}">
      <dgm:prSet/>
      <dgm:spPr/>
      <dgm:t>
        <a:bodyPr/>
        <a:lstStyle/>
        <a:p>
          <a:r>
            <a:rPr lang="en-US"/>
            <a:t>Missing values imputed for Age and Fare</a:t>
          </a:r>
        </a:p>
      </dgm:t>
    </dgm:pt>
    <dgm:pt modelId="{2ACFD270-288E-4F1C-93C5-707CA88CA8D6}" type="parTrans" cxnId="{88506FE1-EA09-4433-8287-2EDED657E2E1}">
      <dgm:prSet/>
      <dgm:spPr/>
      <dgm:t>
        <a:bodyPr/>
        <a:lstStyle/>
        <a:p>
          <a:endParaRPr lang="en-US"/>
        </a:p>
      </dgm:t>
    </dgm:pt>
    <dgm:pt modelId="{AF7C9274-233C-4BCD-8916-BC3D09AF6354}" type="sibTrans" cxnId="{88506FE1-EA09-4433-8287-2EDED657E2E1}">
      <dgm:prSet/>
      <dgm:spPr/>
      <dgm:t>
        <a:bodyPr/>
        <a:lstStyle/>
        <a:p>
          <a:endParaRPr lang="en-US"/>
        </a:p>
      </dgm:t>
    </dgm:pt>
    <dgm:pt modelId="{1F979062-6175-4D66-B820-0A719A26755E}">
      <dgm:prSet/>
      <dgm:spPr/>
      <dgm:t>
        <a:bodyPr/>
        <a:lstStyle/>
        <a:p>
          <a:r>
            <a:rPr lang="en-US"/>
            <a:t>Categorical variables converted to factors</a:t>
          </a:r>
        </a:p>
      </dgm:t>
    </dgm:pt>
    <dgm:pt modelId="{71FC9AD8-D9AA-43A6-98DE-D91FCA632468}" type="parTrans" cxnId="{347118FE-BEAA-43B9-92B0-3BFE11343C43}">
      <dgm:prSet/>
      <dgm:spPr/>
      <dgm:t>
        <a:bodyPr/>
        <a:lstStyle/>
        <a:p>
          <a:endParaRPr lang="en-US"/>
        </a:p>
      </dgm:t>
    </dgm:pt>
    <dgm:pt modelId="{7F434DE1-2691-4285-80B7-0B79F2D76B96}" type="sibTrans" cxnId="{347118FE-BEAA-43B9-92B0-3BFE11343C43}">
      <dgm:prSet/>
      <dgm:spPr/>
      <dgm:t>
        <a:bodyPr/>
        <a:lstStyle/>
        <a:p>
          <a:endParaRPr lang="en-US"/>
        </a:p>
      </dgm:t>
    </dgm:pt>
    <dgm:pt modelId="{CF53D67A-8A5F-49D6-B887-FF61DC10CE29}">
      <dgm:prSet/>
      <dgm:spPr/>
      <dgm:t>
        <a:bodyPr/>
        <a:lstStyle/>
        <a:p>
          <a:r>
            <a:rPr lang="en-US"/>
            <a:t>New feature created: FamilySize = SibSp + Parch + 1</a:t>
          </a:r>
        </a:p>
      </dgm:t>
    </dgm:pt>
    <dgm:pt modelId="{F7966E42-BF89-4CE5-A100-43F0A04AF0A5}" type="parTrans" cxnId="{1667935F-AEFD-4EDC-9B75-D0FA8773B6F6}">
      <dgm:prSet/>
      <dgm:spPr/>
      <dgm:t>
        <a:bodyPr/>
        <a:lstStyle/>
        <a:p>
          <a:endParaRPr lang="en-US"/>
        </a:p>
      </dgm:t>
    </dgm:pt>
    <dgm:pt modelId="{49269AB5-0840-4D23-B363-EB5087347F69}" type="sibTrans" cxnId="{1667935F-AEFD-4EDC-9B75-D0FA8773B6F6}">
      <dgm:prSet/>
      <dgm:spPr/>
      <dgm:t>
        <a:bodyPr/>
        <a:lstStyle/>
        <a:p>
          <a:endParaRPr lang="en-US"/>
        </a:p>
      </dgm:t>
    </dgm:pt>
    <dgm:pt modelId="{2DE1E9AC-740B-4AEF-8A4D-960BE9F7C22D}" type="pres">
      <dgm:prSet presAssocID="{2D46951E-2C05-4D45-9065-B6152379BB1B}" presName="diagram" presStyleCnt="0">
        <dgm:presLayoutVars>
          <dgm:dir/>
          <dgm:resizeHandles val="exact"/>
        </dgm:presLayoutVars>
      </dgm:prSet>
      <dgm:spPr/>
    </dgm:pt>
    <dgm:pt modelId="{1060203E-9FBC-4098-ADB5-00D8B3FD7930}" type="pres">
      <dgm:prSet presAssocID="{9EF9DC3F-127E-4BC7-A7E7-D6AEC8F7950A}" presName="node" presStyleLbl="node1" presStyleIdx="0" presStyleCnt="3">
        <dgm:presLayoutVars>
          <dgm:bulletEnabled val="1"/>
        </dgm:presLayoutVars>
      </dgm:prSet>
      <dgm:spPr/>
    </dgm:pt>
    <dgm:pt modelId="{F18EB65B-B260-4719-B0C1-0AEB7EC9F93D}" type="pres">
      <dgm:prSet presAssocID="{AF7C9274-233C-4BCD-8916-BC3D09AF6354}" presName="sibTrans" presStyleCnt="0"/>
      <dgm:spPr/>
    </dgm:pt>
    <dgm:pt modelId="{53C21BF1-8D8E-401D-B566-4AC255DD46EB}" type="pres">
      <dgm:prSet presAssocID="{1F979062-6175-4D66-B820-0A719A26755E}" presName="node" presStyleLbl="node1" presStyleIdx="1" presStyleCnt="3">
        <dgm:presLayoutVars>
          <dgm:bulletEnabled val="1"/>
        </dgm:presLayoutVars>
      </dgm:prSet>
      <dgm:spPr/>
    </dgm:pt>
    <dgm:pt modelId="{F59DE456-6461-4A09-8974-069B4259FBA1}" type="pres">
      <dgm:prSet presAssocID="{7F434DE1-2691-4285-80B7-0B79F2D76B96}" presName="sibTrans" presStyleCnt="0"/>
      <dgm:spPr/>
    </dgm:pt>
    <dgm:pt modelId="{D96E1357-D884-4D3C-B7DB-A6CC5727B47C}" type="pres">
      <dgm:prSet presAssocID="{CF53D67A-8A5F-49D6-B887-FF61DC10C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1667935F-AEFD-4EDC-9B75-D0FA8773B6F6}" srcId="{2D46951E-2C05-4D45-9065-B6152379BB1B}" destId="{CF53D67A-8A5F-49D6-B887-FF61DC10CE29}" srcOrd="2" destOrd="0" parTransId="{F7966E42-BF89-4CE5-A100-43F0A04AF0A5}" sibTransId="{49269AB5-0840-4D23-B363-EB5087347F69}"/>
    <dgm:cxn modelId="{806BEB4B-47D8-47D9-8714-7D1DF8EC7D4B}" type="presOf" srcId="{2D46951E-2C05-4D45-9065-B6152379BB1B}" destId="{2DE1E9AC-740B-4AEF-8A4D-960BE9F7C22D}" srcOrd="0" destOrd="0" presId="urn:microsoft.com/office/officeart/2005/8/layout/default"/>
    <dgm:cxn modelId="{CA8F7C7A-F44F-44BC-9FA3-E8B0A6717721}" type="presOf" srcId="{1F979062-6175-4D66-B820-0A719A26755E}" destId="{53C21BF1-8D8E-401D-B566-4AC255DD46EB}" srcOrd="0" destOrd="0" presId="urn:microsoft.com/office/officeart/2005/8/layout/default"/>
    <dgm:cxn modelId="{F835CE9B-453D-4813-AF10-825C70883069}" type="presOf" srcId="{CF53D67A-8A5F-49D6-B887-FF61DC10CE29}" destId="{D96E1357-D884-4D3C-B7DB-A6CC5727B47C}" srcOrd="0" destOrd="0" presId="urn:microsoft.com/office/officeart/2005/8/layout/default"/>
    <dgm:cxn modelId="{B876F7DF-9302-4F44-9C1B-AB85AD4BA787}" type="presOf" srcId="{9EF9DC3F-127E-4BC7-A7E7-D6AEC8F7950A}" destId="{1060203E-9FBC-4098-ADB5-00D8B3FD7930}" srcOrd="0" destOrd="0" presId="urn:microsoft.com/office/officeart/2005/8/layout/default"/>
    <dgm:cxn modelId="{88506FE1-EA09-4433-8287-2EDED657E2E1}" srcId="{2D46951E-2C05-4D45-9065-B6152379BB1B}" destId="{9EF9DC3F-127E-4BC7-A7E7-D6AEC8F7950A}" srcOrd="0" destOrd="0" parTransId="{2ACFD270-288E-4F1C-93C5-707CA88CA8D6}" sibTransId="{AF7C9274-233C-4BCD-8916-BC3D09AF6354}"/>
    <dgm:cxn modelId="{347118FE-BEAA-43B9-92B0-3BFE11343C43}" srcId="{2D46951E-2C05-4D45-9065-B6152379BB1B}" destId="{1F979062-6175-4D66-B820-0A719A26755E}" srcOrd="1" destOrd="0" parTransId="{71FC9AD8-D9AA-43A6-98DE-D91FCA632468}" sibTransId="{7F434DE1-2691-4285-80B7-0B79F2D76B96}"/>
    <dgm:cxn modelId="{E09F868D-BBD1-4BB5-9C40-854056942A1E}" type="presParOf" srcId="{2DE1E9AC-740B-4AEF-8A4D-960BE9F7C22D}" destId="{1060203E-9FBC-4098-ADB5-00D8B3FD7930}" srcOrd="0" destOrd="0" presId="urn:microsoft.com/office/officeart/2005/8/layout/default"/>
    <dgm:cxn modelId="{83B77FB1-CC09-4D5B-97ED-E8E6C71279F6}" type="presParOf" srcId="{2DE1E9AC-740B-4AEF-8A4D-960BE9F7C22D}" destId="{F18EB65B-B260-4719-B0C1-0AEB7EC9F93D}" srcOrd="1" destOrd="0" presId="urn:microsoft.com/office/officeart/2005/8/layout/default"/>
    <dgm:cxn modelId="{0BC4EF5C-4ED4-48B9-B8F2-531A4B7C52C7}" type="presParOf" srcId="{2DE1E9AC-740B-4AEF-8A4D-960BE9F7C22D}" destId="{53C21BF1-8D8E-401D-B566-4AC255DD46EB}" srcOrd="2" destOrd="0" presId="urn:microsoft.com/office/officeart/2005/8/layout/default"/>
    <dgm:cxn modelId="{183F2857-07DC-4C3C-A0DD-E9025E0ADABF}" type="presParOf" srcId="{2DE1E9AC-740B-4AEF-8A4D-960BE9F7C22D}" destId="{F59DE456-6461-4A09-8974-069B4259FBA1}" srcOrd="3" destOrd="0" presId="urn:microsoft.com/office/officeart/2005/8/layout/default"/>
    <dgm:cxn modelId="{C4D61565-8B83-4770-A3EC-29161A6EA21C}" type="presParOf" srcId="{2DE1E9AC-740B-4AEF-8A4D-960BE9F7C22D}" destId="{D96E1357-D884-4D3C-B7DB-A6CC5727B4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17D12-AD21-495E-B544-7748D8F705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6ECCC6-AD7D-417D-8114-F37E80284E2C}">
      <dgm:prSet/>
      <dgm:spPr/>
      <dgm:t>
        <a:bodyPr/>
        <a:lstStyle/>
        <a:p>
          <a:r>
            <a:rPr lang="en-US"/>
            <a:t>Predictors used: Pclass, Sex, Age, SibSp, Parch, Fare</a:t>
          </a:r>
        </a:p>
      </dgm:t>
    </dgm:pt>
    <dgm:pt modelId="{4FB773CC-EA46-4ABA-AEE2-2116AD3B0B09}" type="parTrans" cxnId="{47E596A1-3364-4890-BB32-FEF519A939DE}">
      <dgm:prSet/>
      <dgm:spPr/>
      <dgm:t>
        <a:bodyPr/>
        <a:lstStyle/>
        <a:p>
          <a:endParaRPr lang="en-US"/>
        </a:p>
      </dgm:t>
    </dgm:pt>
    <dgm:pt modelId="{CB9B85F1-5CB7-4250-836E-E6D62D7CD971}" type="sibTrans" cxnId="{47E596A1-3364-4890-BB32-FEF519A939DE}">
      <dgm:prSet/>
      <dgm:spPr/>
      <dgm:t>
        <a:bodyPr/>
        <a:lstStyle/>
        <a:p>
          <a:endParaRPr lang="en-US"/>
        </a:p>
      </dgm:t>
    </dgm:pt>
    <dgm:pt modelId="{E469C76C-F7A3-423C-90C9-6986122487F0}">
      <dgm:prSet/>
      <dgm:spPr/>
      <dgm:t>
        <a:bodyPr/>
        <a:lstStyle/>
        <a:p>
          <a:r>
            <a:rPr lang="en-US"/>
            <a:t>Model summary reviewed for p-values and deviance metrics</a:t>
          </a:r>
        </a:p>
      </dgm:t>
    </dgm:pt>
    <dgm:pt modelId="{245517E2-3ABF-4D27-911E-6610B414CA91}" type="parTrans" cxnId="{2D311882-6CA6-4074-84F8-93FB449F1CD6}">
      <dgm:prSet/>
      <dgm:spPr/>
      <dgm:t>
        <a:bodyPr/>
        <a:lstStyle/>
        <a:p>
          <a:endParaRPr lang="en-US"/>
        </a:p>
      </dgm:t>
    </dgm:pt>
    <dgm:pt modelId="{5E638F29-9152-4C33-B04D-5B889C9AF836}" type="sibTrans" cxnId="{2D311882-6CA6-4074-84F8-93FB449F1CD6}">
      <dgm:prSet/>
      <dgm:spPr/>
      <dgm:t>
        <a:bodyPr/>
        <a:lstStyle/>
        <a:p>
          <a:endParaRPr lang="en-US"/>
        </a:p>
      </dgm:t>
    </dgm:pt>
    <dgm:pt modelId="{B17CB328-DFE6-4CBF-A670-23C7A69D470A}">
      <dgm:prSet/>
      <dgm:spPr/>
      <dgm:t>
        <a:bodyPr/>
        <a:lstStyle/>
        <a:p>
          <a:r>
            <a:rPr lang="en-US"/>
            <a:t>Significant variables: Pclass, Sex, Age, SibSp</a:t>
          </a:r>
        </a:p>
      </dgm:t>
    </dgm:pt>
    <dgm:pt modelId="{263FD33E-9673-4789-8C7A-657EA5EFA049}" type="parTrans" cxnId="{5BDA29F6-5E9C-4607-AEB4-E7B39EB29AF8}">
      <dgm:prSet/>
      <dgm:spPr/>
      <dgm:t>
        <a:bodyPr/>
        <a:lstStyle/>
        <a:p>
          <a:endParaRPr lang="en-US"/>
        </a:p>
      </dgm:t>
    </dgm:pt>
    <dgm:pt modelId="{7709B465-0A52-41AC-8F89-C8F72C77FBD6}" type="sibTrans" cxnId="{5BDA29F6-5E9C-4607-AEB4-E7B39EB29AF8}">
      <dgm:prSet/>
      <dgm:spPr/>
      <dgm:t>
        <a:bodyPr/>
        <a:lstStyle/>
        <a:p>
          <a:endParaRPr lang="en-US"/>
        </a:p>
      </dgm:t>
    </dgm:pt>
    <dgm:pt modelId="{8EF8D3DA-5682-4F2A-9340-C842AE0189C0}" type="pres">
      <dgm:prSet presAssocID="{68417D12-AD21-495E-B544-7748D8F70548}" presName="linear" presStyleCnt="0">
        <dgm:presLayoutVars>
          <dgm:animLvl val="lvl"/>
          <dgm:resizeHandles val="exact"/>
        </dgm:presLayoutVars>
      </dgm:prSet>
      <dgm:spPr/>
    </dgm:pt>
    <dgm:pt modelId="{67C15D69-1CBA-4121-9F92-55AB051BF99F}" type="pres">
      <dgm:prSet presAssocID="{4B6ECCC6-AD7D-417D-8114-F37E80284E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405E36-31CC-4E76-8C28-B4478B10F9AC}" type="pres">
      <dgm:prSet presAssocID="{CB9B85F1-5CB7-4250-836E-E6D62D7CD971}" presName="spacer" presStyleCnt="0"/>
      <dgm:spPr/>
    </dgm:pt>
    <dgm:pt modelId="{EBA24781-CA2A-4432-AFB7-6A9A97671618}" type="pres">
      <dgm:prSet presAssocID="{E469C76C-F7A3-423C-90C9-6986122487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015C1C-3C9A-4D12-9985-0D60EB4E4557}" type="pres">
      <dgm:prSet presAssocID="{5E638F29-9152-4C33-B04D-5B889C9AF836}" presName="spacer" presStyleCnt="0"/>
      <dgm:spPr/>
    </dgm:pt>
    <dgm:pt modelId="{F588E463-C18D-43F2-B93D-DCF3AECB14D1}" type="pres">
      <dgm:prSet presAssocID="{B17CB328-DFE6-4CBF-A670-23C7A69D47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F28E19-6D00-4513-B034-EF50B120EAB0}" type="presOf" srcId="{4B6ECCC6-AD7D-417D-8114-F37E80284E2C}" destId="{67C15D69-1CBA-4121-9F92-55AB051BF99F}" srcOrd="0" destOrd="0" presId="urn:microsoft.com/office/officeart/2005/8/layout/vList2"/>
    <dgm:cxn modelId="{2D311882-6CA6-4074-84F8-93FB449F1CD6}" srcId="{68417D12-AD21-495E-B544-7748D8F70548}" destId="{E469C76C-F7A3-423C-90C9-6986122487F0}" srcOrd="1" destOrd="0" parTransId="{245517E2-3ABF-4D27-911E-6610B414CA91}" sibTransId="{5E638F29-9152-4C33-B04D-5B889C9AF836}"/>
    <dgm:cxn modelId="{BFE23B89-A08A-4D35-BB4F-47EFE9251714}" type="presOf" srcId="{68417D12-AD21-495E-B544-7748D8F70548}" destId="{8EF8D3DA-5682-4F2A-9340-C842AE0189C0}" srcOrd="0" destOrd="0" presId="urn:microsoft.com/office/officeart/2005/8/layout/vList2"/>
    <dgm:cxn modelId="{E77A8297-0854-4AEB-AC3C-460062658727}" type="presOf" srcId="{E469C76C-F7A3-423C-90C9-6986122487F0}" destId="{EBA24781-CA2A-4432-AFB7-6A9A97671618}" srcOrd="0" destOrd="0" presId="urn:microsoft.com/office/officeart/2005/8/layout/vList2"/>
    <dgm:cxn modelId="{47E596A1-3364-4890-BB32-FEF519A939DE}" srcId="{68417D12-AD21-495E-B544-7748D8F70548}" destId="{4B6ECCC6-AD7D-417D-8114-F37E80284E2C}" srcOrd="0" destOrd="0" parTransId="{4FB773CC-EA46-4ABA-AEE2-2116AD3B0B09}" sibTransId="{CB9B85F1-5CB7-4250-836E-E6D62D7CD971}"/>
    <dgm:cxn modelId="{199DE6B7-0920-4414-BB41-9A17404EE752}" type="presOf" srcId="{B17CB328-DFE6-4CBF-A670-23C7A69D470A}" destId="{F588E463-C18D-43F2-B93D-DCF3AECB14D1}" srcOrd="0" destOrd="0" presId="urn:microsoft.com/office/officeart/2005/8/layout/vList2"/>
    <dgm:cxn modelId="{5BDA29F6-5E9C-4607-AEB4-E7B39EB29AF8}" srcId="{68417D12-AD21-495E-B544-7748D8F70548}" destId="{B17CB328-DFE6-4CBF-A670-23C7A69D470A}" srcOrd="2" destOrd="0" parTransId="{263FD33E-9673-4789-8C7A-657EA5EFA049}" sibTransId="{7709B465-0A52-41AC-8F89-C8F72C77FBD6}"/>
    <dgm:cxn modelId="{2A0DA68A-B980-480D-9201-9638A4945278}" type="presParOf" srcId="{8EF8D3DA-5682-4F2A-9340-C842AE0189C0}" destId="{67C15D69-1CBA-4121-9F92-55AB051BF99F}" srcOrd="0" destOrd="0" presId="urn:microsoft.com/office/officeart/2005/8/layout/vList2"/>
    <dgm:cxn modelId="{256096F0-1665-4EAA-9C07-D134D1EF18EC}" type="presParOf" srcId="{8EF8D3DA-5682-4F2A-9340-C842AE0189C0}" destId="{9E405E36-31CC-4E76-8C28-B4478B10F9AC}" srcOrd="1" destOrd="0" presId="urn:microsoft.com/office/officeart/2005/8/layout/vList2"/>
    <dgm:cxn modelId="{E4F969DE-56F5-4F3D-AF1A-18C88067D05A}" type="presParOf" srcId="{8EF8D3DA-5682-4F2A-9340-C842AE0189C0}" destId="{EBA24781-CA2A-4432-AFB7-6A9A97671618}" srcOrd="2" destOrd="0" presId="urn:microsoft.com/office/officeart/2005/8/layout/vList2"/>
    <dgm:cxn modelId="{CD742251-04B5-40E0-B70D-A324C8A6F98D}" type="presParOf" srcId="{8EF8D3DA-5682-4F2A-9340-C842AE0189C0}" destId="{24015C1C-3C9A-4D12-9985-0D60EB4E4557}" srcOrd="3" destOrd="0" presId="urn:microsoft.com/office/officeart/2005/8/layout/vList2"/>
    <dgm:cxn modelId="{44438C3C-99E9-4B00-AFB3-F07987A2AC61}" type="presParOf" srcId="{8EF8D3DA-5682-4F2A-9340-C842AE0189C0}" destId="{F588E463-C18D-43F2-B93D-DCF3AECB14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BC4C76-48A4-4DEE-9432-CAC6B4031C8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E0F816-14A4-4F11-AFB2-6155BB0D7EAD}">
      <dgm:prSet/>
      <dgm:spPr/>
      <dgm:t>
        <a:bodyPr/>
        <a:lstStyle/>
        <a:p>
          <a:r>
            <a:rPr lang="en-US"/>
            <a:t>Accuracy from Confusion Matrix: 79.35%</a:t>
          </a:r>
        </a:p>
      </dgm:t>
    </dgm:pt>
    <dgm:pt modelId="{E62FD6C4-5A71-45AA-82D8-D59D8D38C6DB}" type="parTrans" cxnId="{7554001A-C67B-4473-9659-8677AE42D21F}">
      <dgm:prSet/>
      <dgm:spPr/>
      <dgm:t>
        <a:bodyPr/>
        <a:lstStyle/>
        <a:p>
          <a:endParaRPr lang="en-US"/>
        </a:p>
      </dgm:t>
    </dgm:pt>
    <dgm:pt modelId="{ADE4DE93-2FB3-446C-A102-169199C014EA}" type="sibTrans" cxnId="{7554001A-C67B-4473-9659-8677AE42D21F}">
      <dgm:prSet/>
      <dgm:spPr/>
      <dgm:t>
        <a:bodyPr/>
        <a:lstStyle/>
        <a:p>
          <a:endParaRPr lang="en-US"/>
        </a:p>
      </dgm:t>
    </dgm:pt>
    <dgm:pt modelId="{83B90CD4-4796-40DA-BF5A-3B92289DF6BB}">
      <dgm:prSet/>
      <dgm:spPr/>
      <dgm:t>
        <a:bodyPr/>
        <a:lstStyle/>
        <a:p>
          <a:r>
            <a:rPr lang="en-US"/>
            <a:t>AUC (Area Under Curve): 0.856 – Excellent classification performance</a:t>
          </a:r>
        </a:p>
      </dgm:t>
    </dgm:pt>
    <dgm:pt modelId="{F7D94969-72EF-46E8-81EB-475439A2A503}" type="parTrans" cxnId="{88846804-10A4-44E9-8A56-B3503181EBF3}">
      <dgm:prSet/>
      <dgm:spPr/>
      <dgm:t>
        <a:bodyPr/>
        <a:lstStyle/>
        <a:p>
          <a:endParaRPr lang="en-US"/>
        </a:p>
      </dgm:t>
    </dgm:pt>
    <dgm:pt modelId="{21654D0C-B6DC-45F1-9377-52C4971EA654}" type="sibTrans" cxnId="{88846804-10A4-44E9-8A56-B3503181EBF3}">
      <dgm:prSet/>
      <dgm:spPr/>
      <dgm:t>
        <a:bodyPr/>
        <a:lstStyle/>
        <a:p>
          <a:endParaRPr lang="en-US"/>
        </a:p>
      </dgm:t>
    </dgm:pt>
    <dgm:pt modelId="{B159C8C0-4DDF-4D9D-845D-E548F95F7709}">
      <dgm:prSet/>
      <dgm:spPr/>
      <dgm:t>
        <a:bodyPr/>
        <a:lstStyle/>
        <a:p>
          <a:r>
            <a:rPr lang="en-US"/>
            <a:t>VIF Analysis: All predictors below threshold (VIF &lt; 5)</a:t>
          </a:r>
        </a:p>
      </dgm:t>
    </dgm:pt>
    <dgm:pt modelId="{85E34270-D30F-4AEA-897E-2C3F6979580C}" type="parTrans" cxnId="{AE99DD98-4D9A-48A1-BE0B-4AE471BCEBB7}">
      <dgm:prSet/>
      <dgm:spPr/>
      <dgm:t>
        <a:bodyPr/>
        <a:lstStyle/>
        <a:p>
          <a:endParaRPr lang="en-US"/>
        </a:p>
      </dgm:t>
    </dgm:pt>
    <dgm:pt modelId="{03A58939-8300-4FCA-91D1-2DE51A4ED76E}" type="sibTrans" cxnId="{AE99DD98-4D9A-48A1-BE0B-4AE471BCEBB7}">
      <dgm:prSet/>
      <dgm:spPr/>
      <dgm:t>
        <a:bodyPr/>
        <a:lstStyle/>
        <a:p>
          <a:endParaRPr lang="en-US"/>
        </a:p>
      </dgm:t>
    </dgm:pt>
    <dgm:pt modelId="{AA7B8391-9810-4246-A910-578788F80BC2}" type="pres">
      <dgm:prSet presAssocID="{E9BC4C76-48A4-4DEE-9432-CAC6B4031C81}" presName="vert0" presStyleCnt="0">
        <dgm:presLayoutVars>
          <dgm:dir/>
          <dgm:animOne val="branch"/>
          <dgm:animLvl val="lvl"/>
        </dgm:presLayoutVars>
      </dgm:prSet>
      <dgm:spPr/>
    </dgm:pt>
    <dgm:pt modelId="{78C06D07-89A8-4491-8921-84C45BA860D7}" type="pres">
      <dgm:prSet presAssocID="{91E0F816-14A4-4F11-AFB2-6155BB0D7EAD}" presName="thickLine" presStyleLbl="alignNode1" presStyleIdx="0" presStyleCnt="3"/>
      <dgm:spPr/>
    </dgm:pt>
    <dgm:pt modelId="{D16B92FE-E457-45F1-B07E-306ABB02E023}" type="pres">
      <dgm:prSet presAssocID="{91E0F816-14A4-4F11-AFB2-6155BB0D7EAD}" presName="horz1" presStyleCnt="0"/>
      <dgm:spPr/>
    </dgm:pt>
    <dgm:pt modelId="{9DBCA0DD-E333-4A10-9CEF-E3F67296F995}" type="pres">
      <dgm:prSet presAssocID="{91E0F816-14A4-4F11-AFB2-6155BB0D7EAD}" presName="tx1" presStyleLbl="revTx" presStyleIdx="0" presStyleCnt="3"/>
      <dgm:spPr/>
    </dgm:pt>
    <dgm:pt modelId="{4BF3246F-54D5-4E3E-AB20-C22C1E5AE71B}" type="pres">
      <dgm:prSet presAssocID="{91E0F816-14A4-4F11-AFB2-6155BB0D7EAD}" presName="vert1" presStyleCnt="0"/>
      <dgm:spPr/>
    </dgm:pt>
    <dgm:pt modelId="{AA497DB6-FA27-45BE-9A1A-2A283F5493E5}" type="pres">
      <dgm:prSet presAssocID="{83B90CD4-4796-40DA-BF5A-3B92289DF6BB}" presName="thickLine" presStyleLbl="alignNode1" presStyleIdx="1" presStyleCnt="3"/>
      <dgm:spPr/>
    </dgm:pt>
    <dgm:pt modelId="{52113CD7-39C2-45FA-BF9C-99B9B0A66908}" type="pres">
      <dgm:prSet presAssocID="{83B90CD4-4796-40DA-BF5A-3B92289DF6BB}" presName="horz1" presStyleCnt="0"/>
      <dgm:spPr/>
    </dgm:pt>
    <dgm:pt modelId="{43A94A68-11C4-46AE-9ADE-340FF9930FA8}" type="pres">
      <dgm:prSet presAssocID="{83B90CD4-4796-40DA-BF5A-3B92289DF6BB}" presName="tx1" presStyleLbl="revTx" presStyleIdx="1" presStyleCnt="3"/>
      <dgm:spPr/>
    </dgm:pt>
    <dgm:pt modelId="{01F75DB6-7CE6-421A-B239-D5DC6A93968F}" type="pres">
      <dgm:prSet presAssocID="{83B90CD4-4796-40DA-BF5A-3B92289DF6BB}" presName="vert1" presStyleCnt="0"/>
      <dgm:spPr/>
    </dgm:pt>
    <dgm:pt modelId="{F6C04C78-F74F-4C6C-8629-5DC97A83FAEF}" type="pres">
      <dgm:prSet presAssocID="{B159C8C0-4DDF-4D9D-845D-E548F95F7709}" presName="thickLine" presStyleLbl="alignNode1" presStyleIdx="2" presStyleCnt="3"/>
      <dgm:spPr/>
    </dgm:pt>
    <dgm:pt modelId="{2D46AE39-3512-48E6-90D4-3819F62FE3DF}" type="pres">
      <dgm:prSet presAssocID="{B159C8C0-4DDF-4D9D-845D-E548F95F7709}" presName="horz1" presStyleCnt="0"/>
      <dgm:spPr/>
    </dgm:pt>
    <dgm:pt modelId="{BD805606-0327-45E9-A397-671F69DCFEBD}" type="pres">
      <dgm:prSet presAssocID="{B159C8C0-4DDF-4D9D-845D-E548F95F7709}" presName="tx1" presStyleLbl="revTx" presStyleIdx="2" presStyleCnt="3"/>
      <dgm:spPr/>
    </dgm:pt>
    <dgm:pt modelId="{8B8A8BE2-E3DC-4EC7-A85E-59F8EF9C1E37}" type="pres">
      <dgm:prSet presAssocID="{B159C8C0-4DDF-4D9D-845D-E548F95F7709}" presName="vert1" presStyleCnt="0"/>
      <dgm:spPr/>
    </dgm:pt>
  </dgm:ptLst>
  <dgm:cxnLst>
    <dgm:cxn modelId="{88846804-10A4-44E9-8A56-B3503181EBF3}" srcId="{E9BC4C76-48A4-4DEE-9432-CAC6B4031C81}" destId="{83B90CD4-4796-40DA-BF5A-3B92289DF6BB}" srcOrd="1" destOrd="0" parTransId="{F7D94969-72EF-46E8-81EB-475439A2A503}" sibTransId="{21654D0C-B6DC-45F1-9377-52C4971EA654}"/>
    <dgm:cxn modelId="{7554001A-C67B-4473-9659-8677AE42D21F}" srcId="{E9BC4C76-48A4-4DEE-9432-CAC6B4031C81}" destId="{91E0F816-14A4-4F11-AFB2-6155BB0D7EAD}" srcOrd="0" destOrd="0" parTransId="{E62FD6C4-5A71-45AA-82D8-D59D8D38C6DB}" sibTransId="{ADE4DE93-2FB3-446C-A102-169199C014EA}"/>
    <dgm:cxn modelId="{85D9EE41-F628-4123-959B-01DCAB980A7D}" type="presOf" srcId="{91E0F816-14A4-4F11-AFB2-6155BB0D7EAD}" destId="{9DBCA0DD-E333-4A10-9CEF-E3F67296F995}" srcOrd="0" destOrd="0" presId="urn:microsoft.com/office/officeart/2008/layout/LinedList"/>
    <dgm:cxn modelId="{7DF01289-7AD7-4F69-9453-6D7B8BAE9903}" type="presOf" srcId="{B159C8C0-4DDF-4D9D-845D-E548F95F7709}" destId="{BD805606-0327-45E9-A397-671F69DCFEBD}" srcOrd="0" destOrd="0" presId="urn:microsoft.com/office/officeart/2008/layout/LinedList"/>
    <dgm:cxn modelId="{AE99DD98-4D9A-48A1-BE0B-4AE471BCEBB7}" srcId="{E9BC4C76-48A4-4DEE-9432-CAC6B4031C81}" destId="{B159C8C0-4DDF-4D9D-845D-E548F95F7709}" srcOrd="2" destOrd="0" parTransId="{85E34270-D30F-4AEA-897E-2C3F6979580C}" sibTransId="{03A58939-8300-4FCA-91D1-2DE51A4ED76E}"/>
    <dgm:cxn modelId="{395168BA-DFA3-4FC8-8F81-D967A6D354E1}" type="presOf" srcId="{E9BC4C76-48A4-4DEE-9432-CAC6B4031C81}" destId="{AA7B8391-9810-4246-A910-578788F80BC2}" srcOrd="0" destOrd="0" presId="urn:microsoft.com/office/officeart/2008/layout/LinedList"/>
    <dgm:cxn modelId="{BB4DD5FF-678E-42E7-B2C3-23E3DE122A8C}" type="presOf" srcId="{83B90CD4-4796-40DA-BF5A-3B92289DF6BB}" destId="{43A94A68-11C4-46AE-9ADE-340FF9930FA8}" srcOrd="0" destOrd="0" presId="urn:microsoft.com/office/officeart/2008/layout/LinedList"/>
    <dgm:cxn modelId="{1B5A656F-EE2A-477D-9462-C3818C2AA054}" type="presParOf" srcId="{AA7B8391-9810-4246-A910-578788F80BC2}" destId="{78C06D07-89A8-4491-8921-84C45BA860D7}" srcOrd="0" destOrd="0" presId="urn:microsoft.com/office/officeart/2008/layout/LinedList"/>
    <dgm:cxn modelId="{7E9EBEFE-824E-4C77-86B5-D37AAF6C76EC}" type="presParOf" srcId="{AA7B8391-9810-4246-A910-578788F80BC2}" destId="{D16B92FE-E457-45F1-B07E-306ABB02E023}" srcOrd="1" destOrd="0" presId="urn:microsoft.com/office/officeart/2008/layout/LinedList"/>
    <dgm:cxn modelId="{45BE5C0B-133E-4747-ABD2-23B3E3C1FFA7}" type="presParOf" srcId="{D16B92FE-E457-45F1-B07E-306ABB02E023}" destId="{9DBCA0DD-E333-4A10-9CEF-E3F67296F995}" srcOrd="0" destOrd="0" presId="urn:microsoft.com/office/officeart/2008/layout/LinedList"/>
    <dgm:cxn modelId="{3C5DC465-6210-4669-A1BE-634D133FC2A4}" type="presParOf" srcId="{D16B92FE-E457-45F1-B07E-306ABB02E023}" destId="{4BF3246F-54D5-4E3E-AB20-C22C1E5AE71B}" srcOrd="1" destOrd="0" presId="urn:microsoft.com/office/officeart/2008/layout/LinedList"/>
    <dgm:cxn modelId="{36732B3E-F33C-4052-9366-C7250CE756DD}" type="presParOf" srcId="{AA7B8391-9810-4246-A910-578788F80BC2}" destId="{AA497DB6-FA27-45BE-9A1A-2A283F5493E5}" srcOrd="2" destOrd="0" presId="urn:microsoft.com/office/officeart/2008/layout/LinedList"/>
    <dgm:cxn modelId="{4863341E-F32E-49BB-8729-2DDAD517EBA6}" type="presParOf" srcId="{AA7B8391-9810-4246-A910-578788F80BC2}" destId="{52113CD7-39C2-45FA-BF9C-99B9B0A66908}" srcOrd="3" destOrd="0" presId="urn:microsoft.com/office/officeart/2008/layout/LinedList"/>
    <dgm:cxn modelId="{8104AC04-042E-4AE6-B06E-ED20AF4D00C0}" type="presParOf" srcId="{52113CD7-39C2-45FA-BF9C-99B9B0A66908}" destId="{43A94A68-11C4-46AE-9ADE-340FF9930FA8}" srcOrd="0" destOrd="0" presId="urn:microsoft.com/office/officeart/2008/layout/LinedList"/>
    <dgm:cxn modelId="{20B0C246-9A20-4D9A-843E-91B81FE890F8}" type="presParOf" srcId="{52113CD7-39C2-45FA-BF9C-99B9B0A66908}" destId="{01F75DB6-7CE6-421A-B239-D5DC6A93968F}" srcOrd="1" destOrd="0" presId="urn:microsoft.com/office/officeart/2008/layout/LinedList"/>
    <dgm:cxn modelId="{26462A13-20AA-470C-8438-DC83A66DC754}" type="presParOf" srcId="{AA7B8391-9810-4246-A910-578788F80BC2}" destId="{F6C04C78-F74F-4C6C-8629-5DC97A83FAEF}" srcOrd="4" destOrd="0" presId="urn:microsoft.com/office/officeart/2008/layout/LinedList"/>
    <dgm:cxn modelId="{A4AE47A0-AA44-47DA-814C-D62B006CFC39}" type="presParOf" srcId="{AA7B8391-9810-4246-A910-578788F80BC2}" destId="{2D46AE39-3512-48E6-90D4-3819F62FE3DF}" srcOrd="5" destOrd="0" presId="urn:microsoft.com/office/officeart/2008/layout/LinedList"/>
    <dgm:cxn modelId="{59D5BF45-AF56-46B1-845B-BE7B8922961B}" type="presParOf" srcId="{2D46AE39-3512-48E6-90D4-3819F62FE3DF}" destId="{BD805606-0327-45E9-A397-671F69DCFEBD}" srcOrd="0" destOrd="0" presId="urn:microsoft.com/office/officeart/2008/layout/LinedList"/>
    <dgm:cxn modelId="{241009D9-A3E0-4A20-8E90-E801F5AE0B4B}" type="presParOf" srcId="{2D46AE39-3512-48E6-90D4-3819F62FE3DF}" destId="{8B8A8BE2-E3DC-4EC7-A85E-59F8EF9C1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EEAB8-2D0A-4704-9B93-A7BBC676A8D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02472E-0DE7-4E52-A834-73712C0D7AB8}">
      <dgm:prSet/>
      <dgm:spPr/>
      <dgm:t>
        <a:bodyPr/>
        <a:lstStyle/>
        <a:p>
          <a:r>
            <a:rPr lang="en-US"/>
            <a:t>Females and 1st-class passengers had highest survival rates</a:t>
          </a:r>
        </a:p>
      </dgm:t>
    </dgm:pt>
    <dgm:pt modelId="{811D6E04-E820-42A2-9EDC-DF0C5661A577}" type="parTrans" cxnId="{080EAD3D-56D4-41E8-B766-F4324DFACC49}">
      <dgm:prSet/>
      <dgm:spPr/>
      <dgm:t>
        <a:bodyPr/>
        <a:lstStyle/>
        <a:p>
          <a:endParaRPr lang="en-US"/>
        </a:p>
      </dgm:t>
    </dgm:pt>
    <dgm:pt modelId="{F5B8C1F7-1AD3-473D-A702-B620414DBBCC}" type="sibTrans" cxnId="{080EAD3D-56D4-41E8-B766-F4324DFACC49}">
      <dgm:prSet/>
      <dgm:spPr/>
      <dgm:t>
        <a:bodyPr/>
        <a:lstStyle/>
        <a:p>
          <a:endParaRPr lang="en-US"/>
        </a:p>
      </dgm:t>
    </dgm:pt>
    <dgm:pt modelId="{95FD3668-19B6-4BEC-9C69-70AD8C78C62E}">
      <dgm:prSet/>
      <dgm:spPr/>
      <dgm:t>
        <a:bodyPr/>
        <a:lstStyle/>
        <a:p>
          <a:r>
            <a:rPr lang="en-US"/>
            <a:t>Children and young adults more likely to survive</a:t>
          </a:r>
        </a:p>
      </dgm:t>
    </dgm:pt>
    <dgm:pt modelId="{47773FAB-60FD-4786-B7F2-146CB4EA13EB}" type="parTrans" cxnId="{D144463C-30C1-4563-8C83-3A284E083D8E}">
      <dgm:prSet/>
      <dgm:spPr/>
      <dgm:t>
        <a:bodyPr/>
        <a:lstStyle/>
        <a:p>
          <a:endParaRPr lang="en-US"/>
        </a:p>
      </dgm:t>
    </dgm:pt>
    <dgm:pt modelId="{24E404CF-F3B5-45CE-AF00-05525CF23106}" type="sibTrans" cxnId="{D144463C-30C1-4563-8C83-3A284E083D8E}">
      <dgm:prSet/>
      <dgm:spPr/>
      <dgm:t>
        <a:bodyPr/>
        <a:lstStyle/>
        <a:p>
          <a:endParaRPr lang="en-US"/>
        </a:p>
      </dgm:t>
    </dgm:pt>
    <dgm:pt modelId="{EF7F2E86-9A89-43A3-BCCE-B1B1D96CD68B}">
      <dgm:prSet/>
      <dgm:spPr/>
      <dgm:t>
        <a:bodyPr/>
        <a:lstStyle/>
        <a:p>
          <a:r>
            <a:rPr lang="en-US"/>
            <a:t>Small families (2–4 members) showed better survival odds</a:t>
          </a:r>
        </a:p>
      </dgm:t>
    </dgm:pt>
    <dgm:pt modelId="{2F4E9BD0-141D-4186-A2AF-1E91C7D19BBF}" type="parTrans" cxnId="{FB78B9B4-2AA1-4DF5-BA11-88D63831A710}">
      <dgm:prSet/>
      <dgm:spPr/>
      <dgm:t>
        <a:bodyPr/>
        <a:lstStyle/>
        <a:p>
          <a:endParaRPr lang="en-US"/>
        </a:p>
      </dgm:t>
    </dgm:pt>
    <dgm:pt modelId="{B7F37E83-D06A-442A-9411-180E4B9160A6}" type="sibTrans" cxnId="{FB78B9B4-2AA1-4DF5-BA11-88D63831A710}">
      <dgm:prSet/>
      <dgm:spPr/>
      <dgm:t>
        <a:bodyPr/>
        <a:lstStyle/>
        <a:p>
          <a:endParaRPr lang="en-US"/>
        </a:p>
      </dgm:t>
    </dgm:pt>
    <dgm:pt modelId="{A7E87CB1-7C7D-42AC-8781-2685B37593B8}" type="pres">
      <dgm:prSet presAssocID="{82CEEAB8-2D0A-4704-9B93-A7BBC676A8D6}" presName="vert0" presStyleCnt="0">
        <dgm:presLayoutVars>
          <dgm:dir/>
          <dgm:animOne val="branch"/>
          <dgm:animLvl val="lvl"/>
        </dgm:presLayoutVars>
      </dgm:prSet>
      <dgm:spPr/>
    </dgm:pt>
    <dgm:pt modelId="{E44172AB-7D3E-455E-879B-2505F232398C}" type="pres">
      <dgm:prSet presAssocID="{3302472E-0DE7-4E52-A834-73712C0D7AB8}" presName="thickLine" presStyleLbl="alignNode1" presStyleIdx="0" presStyleCnt="3"/>
      <dgm:spPr/>
    </dgm:pt>
    <dgm:pt modelId="{83B04732-7C40-42A4-A5EA-297F7A22E8E5}" type="pres">
      <dgm:prSet presAssocID="{3302472E-0DE7-4E52-A834-73712C0D7AB8}" presName="horz1" presStyleCnt="0"/>
      <dgm:spPr/>
    </dgm:pt>
    <dgm:pt modelId="{0012366C-1F44-417B-A5C0-C597A29CFF51}" type="pres">
      <dgm:prSet presAssocID="{3302472E-0DE7-4E52-A834-73712C0D7AB8}" presName="tx1" presStyleLbl="revTx" presStyleIdx="0" presStyleCnt="3"/>
      <dgm:spPr/>
    </dgm:pt>
    <dgm:pt modelId="{A0614297-4769-4A06-A6C1-FEF42E4B262B}" type="pres">
      <dgm:prSet presAssocID="{3302472E-0DE7-4E52-A834-73712C0D7AB8}" presName="vert1" presStyleCnt="0"/>
      <dgm:spPr/>
    </dgm:pt>
    <dgm:pt modelId="{9ECAFE3E-8B83-40F5-9C81-A089F2CD312A}" type="pres">
      <dgm:prSet presAssocID="{95FD3668-19B6-4BEC-9C69-70AD8C78C62E}" presName="thickLine" presStyleLbl="alignNode1" presStyleIdx="1" presStyleCnt="3"/>
      <dgm:spPr/>
    </dgm:pt>
    <dgm:pt modelId="{874738C3-B194-4B26-ABF6-2F94051300A5}" type="pres">
      <dgm:prSet presAssocID="{95FD3668-19B6-4BEC-9C69-70AD8C78C62E}" presName="horz1" presStyleCnt="0"/>
      <dgm:spPr/>
    </dgm:pt>
    <dgm:pt modelId="{11E86B00-375F-44A6-A642-A8692370A701}" type="pres">
      <dgm:prSet presAssocID="{95FD3668-19B6-4BEC-9C69-70AD8C78C62E}" presName="tx1" presStyleLbl="revTx" presStyleIdx="1" presStyleCnt="3"/>
      <dgm:spPr/>
    </dgm:pt>
    <dgm:pt modelId="{70B63C9E-B5BC-4458-B9C3-28163F2B1740}" type="pres">
      <dgm:prSet presAssocID="{95FD3668-19B6-4BEC-9C69-70AD8C78C62E}" presName="vert1" presStyleCnt="0"/>
      <dgm:spPr/>
    </dgm:pt>
    <dgm:pt modelId="{EC07DAAB-79AD-44C0-B957-405852571556}" type="pres">
      <dgm:prSet presAssocID="{EF7F2E86-9A89-43A3-BCCE-B1B1D96CD68B}" presName="thickLine" presStyleLbl="alignNode1" presStyleIdx="2" presStyleCnt="3"/>
      <dgm:spPr/>
    </dgm:pt>
    <dgm:pt modelId="{CB5CB9B9-14C2-4A1E-9D54-C72F9330EC12}" type="pres">
      <dgm:prSet presAssocID="{EF7F2E86-9A89-43A3-BCCE-B1B1D96CD68B}" presName="horz1" presStyleCnt="0"/>
      <dgm:spPr/>
    </dgm:pt>
    <dgm:pt modelId="{51E9F7DD-B10E-4435-A07F-50AF0E1D0B35}" type="pres">
      <dgm:prSet presAssocID="{EF7F2E86-9A89-43A3-BCCE-B1B1D96CD68B}" presName="tx1" presStyleLbl="revTx" presStyleIdx="2" presStyleCnt="3"/>
      <dgm:spPr/>
    </dgm:pt>
    <dgm:pt modelId="{1B859582-39F1-42E1-B1B7-A5138379E797}" type="pres">
      <dgm:prSet presAssocID="{EF7F2E86-9A89-43A3-BCCE-B1B1D96CD68B}" presName="vert1" presStyleCnt="0"/>
      <dgm:spPr/>
    </dgm:pt>
  </dgm:ptLst>
  <dgm:cxnLst>
    <dgm:cxn modelId="{D144463C-30C1-4563-8C83-3A284E083D8E}" srcId="{82CEEAB8-2D0A-4704-9B93-A7BBC676A8D6}" destId="{95FD3668-19B6-4BEC-9C69-70AD8C78C62E}" srcOrd="1" destOrd="0" parTransId="{47773FAB-60FD-4786-B7F2-146CB4EA13EB}" sibTransId="{24E404CF-F3B5-45CE-AF00-05525CF23106}"/>
    <dgm:cxn modelId="{080EAD3D-56D4-41E8-B766-F4324DFACC49}" srcId="{82CEEAB8-2D0A-4704-9B93-A7BBC676A8D6}" destId="{3302472E-0DE7-4E52-A834-73712C0D7AB8}" srcOrd="0" destOrd="0" parTransId="{811D6E04-E820-42A2-9EDC-DF0C5661A577}" sibTransId="{F5B8C1F7-1AD3-473D-A702-B620414DBBCC}"/>
    <dgm:cxn modelId="{53FDA957-BB85-4092-8989-2E17AC2031BB}" type="presOf" srcId="{3302472E-0DE7-4E52-A834-73712C0D7AB8}" destId="{0012366C-1F44-417B-A5C0-C597A29CFF51}" srcOrd="0" destOrd="0" presId="urn:microsoft.com/office/officeart/2008/layout/LinedList"/>
    <dgm:cxn modelId="{81D5AB77-37F1-4789-84DA-B5C72185D65E}" type="presOf" srcId="{82CEEAB8-2D0A-4704-9B93-A7BBC676A8D6}" destId="{A7E87CB1-7C7D-42AC-8781-2685B37593B8}" srcOrd="0" destOrd="0" presId="urn:microsoft.com/office/officeart/2008/layout/LinedList"/>
    <dgm:cxn modelId="{C5F9D87F-A3E9-44FB-A5F3-F34751CE3203}" type="presOf" srcId="{EF7F2E86-9A89-43A3-BCCE-B1B1D96CD68B}" destId="{51E9F7DD-B10E-4435-A07F-50AF0E1D0B35}" srcOrd="0" destOrd="0" presId="urn:microsoft.com/office/officeart/2008/layout/LinedList"/>
    <dgm:cxn modelId="{FB78B9B4-2AA1-4DF5-BA11-88D63831A710}" srcId="{82CEEAB8-2D0A-4704-9B93-A7BBC676A8D6}" destId="{EF7F2E86-9A89-43A3-BCCE-B1B1D96CD68B}" srcOrd="2" destOrd="0" parTransId="{2F4E9BD0-141D-4186-A2AF-1E91C7D19BBF}" sibTransId="{B7F37E83-D06A-442A-9411-180E4B9160A6}"/>
    <dgm:cxn modelId="{626277D8-5E0F-4A41-BD60-3F444229CE94}" type="presOf" srcId="{95FD3668-19B6-4BEC-9C69-70AD8C78C62E}" destId="{11E86B00-375F-44A6-A642-A8692370A701}" srcOrd="0" destOrd="0" presId="urn:microsoft.com/office/officeart/2008/layout/LinedList"/>
    <dgm:cxn modelId="{F907EE89-B58C-4ECC-90F7-DD2F8F350BDB}" type="presParOf" srcId="{A7E87CB1-7C7D-42AC-8781-2685B37593B8}" destId="{E44172AB-7D3E-455E-879B-2505F232398C}" srcOrd="0" destOrd="0" presId="urn:microsoft.com/office/officeart/2008/layout/LinedList"/>
    <dgm:cxn modelId="{C6E49884-A4B5-4281-8FFB-2F0CFFD33088}" type="presParOf" srcId="{A7E87CB1-7C7D-42AC-8781-2685B37593B8}" destId="{83B04732-7C40-42A4-A5EA-297F7A22E8E5}" srcOrd="1" destOrd="0" presId="urn:microsoft.com/office/officeart/2008/layout/LinedList"/>
    <dgm:cxn modelId="{E8FE31A3-248E-4107-A1FA-82C5B93DCAD0}" type="presParOf" srcId="{83B04732-7C40-42A4-A5EA-297F7A22E8E5}" destId="{0012366C-1F44-417B-A5C0-C597A29CFF51}" srcOrd="0" destOrd="0" presId="urn:microsoft.com/office/officeart/2008/layout/LinedList"/>
    <dgm:cxn modelId="{AD0D45D9-3156-4249-B0E6-1EC14A3B9E41}" type="presParOf" srcId="{83B04732-7C40-42A4-A5EA-297F7A22E8E5}" destId="{A0614297-4769-4A06-A6C1-FEF42E4B262B}" srcOrd="1" destOrd="0" presId="urn:microsoft.com/office/officeart/2008/layout/LinedList"/>
    <dgm:cxn modelId="{61D9B2D9-E2B1-440E-8855-7E797E7082B5}" type="presParOf" srcId="{A7E87CB1-7C7D-42AC-8781-2685B37593B8}" destId="{9ECAFE3E-8B83-40F5-9C81-A089F2CD312A}" srcOrd="2" destOrd="0" presId="urn:microsoft.com/office/officeart/2008/layout/LinedList"/>
    <dgm:cxn modelId="{2A16C0D4-4E58-4A5E-BD06-900707609C1F}" type="presParOf" srcId="{A7E87CB1-7C7D-42AC-8781-2685B37593B8}" destId="{874738C3-B194-4B26-ABF6-2F94051300A5}" srcOrd="3" destOrd="0" presId="urn:microsoft.com/office/officeart/2008/layout/LinedList"/>
    <dgm:cxn modelId="{09C68D93-F797-4DD4-AB64-26E9AC0D800D}" type="presParOf" srcId="{874738C3-B194-4B26-ABF6-2F94051300A5}" destId="{11E86B00-375F-44A6-A642-A8692370A701}" srcOrd="0" destOrd="0" presId="urn:microsoft.com/office/officeart/2008/layout/LinedList"/>
    <dgm:cxn modelId="{881B5A04-6CF2-49F2-9C64-07F7D043F231}" type="presParOf" srcId="{874738C3-B194-4B26-ABF6-2F94051300A5}" destId="{70B63C9E-B5BC-4458-B9C3-28163F2B1740}" srcOrd="1" destOrd="0" presId="urn:microsoft.com/office/officeart/2008/layout/LinedList"/>
    <dgm:cxn modelId="{6822DA2A-632E-4B1A-809B-DE0372C5E370}" type="presParOf" srcId="{A7E87CB1-7C7D-42AC-8781-2685B37593B8}" destId="{EC07DAAB-79AD-44C0-B957-405852571556}" srcOrd="4" destOrd="0" presId="urn:microsoft.com/office/officeart/2008/layout/LinedList"/>
    <dgm:cxn modelId="{6B312BA0-5055-4393-9E3C-424AAEF46150}" type="presParOf" srcId="{A7E87CB1-7C7D-42AC-8781-2685B37593B8}" destId="{CB5CB9B9-14C2-4A1E-9D54-C72F9330EC12}" srcOrd="5" destOrd="0" presId="urn:microsoft.com/office/officeart/2008/layout/LinedList"/>
    <dgm:cxn modelId="{F2864185-E7B1-4E99-8BA5-660346AB039B}" type="presParOf" srcId="{CB5CB9B9-14C2-4A1E-9D54-C72F9330EC12}" destId="{51E9F7DD-B10E-4435-A07F-50AF0E1D0B35}" srcOrd="0" destOrd="0" presId="urn:microsoft.com/office/officeart/2008/layout/LinedList"/>
    <dgm:cxn modelId="{EB560A19-CA71-46E8-A698-D28FE7DF36AF}" type="presParOf" srcId="{CB5CB9B9-14C2-4A1E-9D54-C72F9330EC12}" destId="{1B859582-39F1-42E1-B1B7-A5138379E7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53F993-F2B8-4A9B-BED2-C756315E37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85599C-9571-4728-BED1-33BDC09D2B5F}">
      <dgm:prSet/>
      <dgm:spPr/>
      <dgm:t>
        <a:bodyPr/>
        <a:lstStyle/>
        <a:p>
          <a:pPr>
            <a:defRPr cap="all"/>
          </a:pPr>
          <a:r>
            <a:rPr lang="en-US"/>
            <a:t>Mosaic, violin, density, and alluvial plots</a:t>
          </a:r>
        </a:p>
      </dgm:t>
    </dgm:pt>
    <dgm:pt modelId="{B2A91A9D-F131-46D7-A55C-4B4E676ACC33}" type="parTrans" cxnId="{1024184F-4172-44E2-A9EF-EFC243F297D6}">
      <dgm:prSet/>
      <dgm:spPr/>
      <dgm:t>
        <a:bodyPr/>
        <a:lstStyle/>
        <a:p>
          <a:endParaRPr lang="en-US"/>
        </a:p>
      </dgm:t>
    </dgm:pt>
    <dgm:pt modelId="{253713BC-0AD2-40C6-93BC-D2883C7D492B}" type="sibTrans" cxnId="{1024184F-4172-44E2-A9EF-EFC243F297D6}">
      <dgm:prSet/>
      <dgm:spPr/>
      <dgm:t>
        <a:bodyPr/>
        <a:lstStyle/>
        <a:p>
          <a:endParaRPr lang="en-US"/>
        </a:p>
      </dgm:t>
    </dgm:pt>
    <dgm:pt modelId="{F7E76F4F-FDC6-47C8-8C62-21006F7F8927}">
      <dgm:prSet/>
      <dgm:spPr/>
      <dgm:t>
        <a:bodyPr/>
        <a:lstStyle/>
        <a:p>
          <a:pPr>
            <a:defRPr cap="all"/>
          </a:pPr>
          <a:r>
            <a:rPr lang="en-US"/>
            <a:t>ROC curve, residuals, and probability histograms</a:t>
          </a:r>
        </a:p>
      </dgm:t>
    </dgm:pt>
    <dgm:pt modelId="{BA1D8FF4-4027-4D27-871B-8C56547DFC38}" type="parTrans" cxnId="{895A0CAC-9031-4239-B8F6-101E43D84611}">
      <dgm:prSet/>
      <dgm:spPr/>
      <dgm:t>
        <a:bodyPr/>
        <a:lstStyle/>
        <a:p>
          <a:endParaRPr lang="en-US"/>
        </a:p>
      </dgm:t>
    </dgm:pt>
    <dgm:pt modelId="{7B61780E-B43A-4D1E-B76B-5B7929E0BC5A}" type="sibTrans" cxnId="{895A0CAC-9031-4239-B8F6-101E43D84611}">
      <dgm:prSet/>
      <dgm:spPr/>
      <dgm:t>
        <a:bodyPr/>
        <a:lstStyle/>
        <a:p>
          <a:endParaRPr lang="en-US"/>
        </a:p>
      </dgm:t>
    </dgm:pt>
    <dgm:pt modelId="{C7AFA571-4765-4F89-A2BB-4680D8D4E915}">
      <dgm:prSet/>
      <dgm:spPr/>
      <dgm:t>
        <a:bodyPr/>
        <a:lstStyle/>
        <a:p>
          <a:pPr>
            <a:defRPr cap="all"/>
          </a:pPr>
          <a:r>
            <a:rPr lang="en-US"/>
            <a:t>Heatmaps and MDS plot for pattern recognition</a:t>
          </a:r>
        </a:p>
      </dgm:t>
    </dgm:pt>
    <dgm:pt modelId="{1F272D4D-4154-4518-834F-07C1A6099666}" type="parTrans" cxnId="{97BBABCC-F8FE-4ED8-9C4C-39CF736F6C48}">
      <dgm:prSet/>
      <dgm:spPr/>
      <dgm:t>
        <a:bodyPr/>
        <a:lstStyle/>
        <a:p>
          <a:endParaRPr lang="en-US"/>
        </a:p>
      </dgm:t>
    </dgm:pt>
    <dgm:pt modelId="{27007CE3-A4BD-48F7-8BE5-958A1861713F}" type="sibTrans" cxnId="{97BBABCC-F8FE-4ED8-9C4C-39CF736F6C48}">
      <dgm:prSet/>
      <dgm:spPr/>
      <dgm:t>
        <a:bodyPr/>
        <a:lstStyle/>
        <a:p>
          <a:endParaRPr lang="en-US"/>
        </a:p>
      </dgm:t>
    </dgm:pt>
    <dgm:pt modelId="{80A33DAA-1CAE-4B4B-BA3F-735415FAADAB}" type="pres">
      <dgm:prSet presAssocID="{1853F993-F2B8-4A9B-BED2-C756315E372A}" presName="root" presStyleCnt="0">
        <dgm:presLayoutVars>
          <dgm:dir/>
          <dgm:resizeHandles val="exact"/>
        </dgm:presLayoutVars>
      </dgm:prSet>
      <dgm:spPr/>
    </dgm:pt>
    <dgm:pt modelId="{3C26ECB8-25CD-4837-93D6-CCF7F781D627}" type="pres">
      <dgm:prSet presAssocID="{C285599C-9571-4728-BED1-33BDC09D2B5F}" presName="compNode" presStyleCnt="0"/>
      <dgm:spPr/>
    </dgm:pt>
    <dgm:pt modelId="{6B6BBFA3-DF4A-4314-8083-59209C7AD4F7}" type="pres">
      <dgm:prSet presAssocID="{C285599C-9571-4728-BED1-33BDC09D2B5F}" presName="iconBgRect" presStyleLbl="bgShp" presStyleIdx="0" presStyleCnt="3"/>
      <dgm:spPr/>
    </dgm:pt>
    <dgm:pt modelId="{B194F24C-E95E-4C35-BF0D-B270D479EED6}" type="pres">
      <dgm:prSet presAssocID="{C285599C-9571-4728-BED1-33BDC09D2B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4B3B40E1-FFAA-4542-BA86-13922DA520B7}" type="pres">
      <dgm:prSet presAssocID="{C285599C-9571-4728-BED1-33BDC09D2B5F}" presName="spaceRect" presStyleCnt="0"/>
      <dgm:spPr/>
    </dgm:pt>
    <dgm:pt modelId="{CFB0F6A8-1228-4100-B7B9-C946C02EB446}" type="pres">
      <dgm:prSet presAssocID="{C285599C-9571-4728-BED1-33BDC09D2B5F}" presName="textRect" presStyleLbl="revTx" presStyleIdx="0" presStyleCnt="3">
        <dgm:presLayoutVars>
          <dgm:chMax val="1"/>
          <dgm:chPref val="1"/>
        </dgm:presLayoutVars>
      </dgm:prSet>
      <dgm:spPr/>
    </dgm:pt>
    <dgm:pt modelId="{83C92E55-4ACB-452E-8975-85F1B30D17D7}" type="pres">
      <dgm:prSet presAssocID="{253713BC-0AD2-40C6-93BC-D2883C7D492B}" presName="sibTrans" presStyleCnt="0"/>
      <dgm:spPr/>
    </dgm:pt>
    <dgm:pt modelId="{F091DE45-679C-4E1B-8846-856D33F53EF1}" type="pres">
      <dgm:prSet presAssocID="{F7E76F4F-FDC6-47C8-8C62-21006F7F8927}" presName="compNode" presStyleCnt="0"/>
      <dgm:spPr/>
    </dgm:pt>
    <dgm:pt modelId="{488E083D-CAB0-4A70-AE50-16AE4657E180}" type="pres">
      <dgm:prSet presAssocID="{F7E76F4F-FDC6-47C8-8C62-21006F7F8927}" presName="iconBgRect" presStyleLbl="bgShp" presStyleIdx="1" presStyleCnt="3"/>
      <dgm:spPr/>
    </dgm:pt>
    <dgm:pt modelId="{E269E0C0-8C25-42D1-8D43-D4F2D08DBE61}" type="pres">
      <dgm:prSet presAssocID="{F7E76F4F-FDC6-47C8-8C62-21006F7F89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90BD6D8-6FB4-4950-BF09-7D052C0810B2}" type="pres">
      <dgm:prSet presAssocID="{F7E76F4F-FDC6-47C8-8C62-21006F7F8927}" presName="spaceRect" presStyleCnt="0"/>
      <dgm:spPr/>
    </dgm:pt>
    <dgm:pt modelId="{AAC3C8FD-AE66-4209-859E-D581C6F93217}" type="pres">
      <dgm:prSet presAssocID="{F7E76F4F-FDC6-47C8-8C62-21006F7F8927}" presName="textRect" presStyleLbl="revTx" presStyleIdx="1" presStyleCnt="3">
        <dgm:presLayoutVars>
          <dgm:chMax val="1"/>
          <dgm:chPref val="1"/>
        </dgm:presLayoutVars>
      </dgm:prSet>
      <dgm:spPr/>
    </dgm:pt>
    <dgm:pt modelId="{18A5F50C-E95F-4484-B39A-F3B7825264F8}" type="pres">
      <dgm:prSet presAssocID="{7B61780E-B43A-4D1E-B76B-5B7929E0BC5A}" presName="sibTrans" presStyleCnt="0"/>
      <dgm:spPr/>
    </dgm:pt>
    <dgm:pt modelId="{FE22E2AA-3D18-4490-89F9-CE447AB73C49}" type="pres">
      <dgm:prSet presAssocID="{C7AFA571-4765-4F89-A2BB-4680D8D4E915}" presName="compNode" presStyleCnt="0"/>
      <dgm:spPr/>
    </dgm:pt>
    <dgm:pt modelId="{6E93F81E-1E97-4F9D-84F0-1EABD2D83614}" type="pres">
      <dgm:prSet presAssocID="{C7AFA571-4765-4F89-A2BB-4680D8D4E915}" presName="iconBgRect" presStyleLbl="bgShp" presStyleIdx="2" presStyleCnt="3"/>
      <dgm:spPr/>
    </dgm:pt>
    <dgm:pt modelId="{8532A5A9-F98A-4512-9EF8-7C82B7764933}" type="pres">
      <dgm:prSet presAssocID="{C7AFA571-4765-4F89-A2BB-4680D8D4E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9F1E80B-8E5A-4BA0-9EF9-BEDCDA68D934}" type="pres">
      <dgm:prSet presAssocID="{C7AFA571-4765-4F89-A2BB-4680D8D4E915}" presName="spaceRect" presStyleCnt="0"/>
      <dgm:spPr/>
    </dgm:pt>
    <dgm:pt modelId="{9A412BB5-06EA-4542-9B4C-C1884C744DCF}" type="pres">
      <dgm:prSet presAssocID="{C7AFA571-4765-4F89-A2BB-4680D8D4E9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D1FA17-6A73-450C-83A8-9D796A7A5891}" type="presOf" srcId="{1853F993-F2B8-4A9B-BED2-C756315E372A}" destId="{80A33DAA-1CAE-4B4B-BA3F-735415FAADAB}" srcOrd="0" destOrd="0" presId="urn:microsoft.com/office/officeart/2018/5/layout/IconCircleLabelList"/>
    <dgm:cxn modelId="{1024184F-4172-44E2-A9EF-EFC243F297D6}" srcId="{1853F993-F2B8-4A9B-BED2-C756315E372A}" destId="{C285599C-9571-4728-BED1-33BDC09D2B5F}" srcOrd="0" destOrd="0" parTransId="{B2A91A9D-F131-46D7-A55C-4B4E676ACC33}" sibTransId="{253713BC-0AD2-40C6-93BC-D2883C7D492B}"/>
    <dgm:cxn modelId="{EF03506F-40EF-4B66-8E21-7E34DAF8ABF0}" type="presOf" srcId="{C285599C-9571-4728-BED1-33BDC09D2B5F}" destId="{CFB0F6A8-1228-4100-B7B9-C946C02EB446}" srcOrd="0" destOrd="0" presId="urn:microsoft.com/office/officeart/2018/5/layout/IconCircleLabelList"/>
    <dgm:cxn modelId="{895A0CAC-9031-4239-B8F6-101E43D84611}" srcId="{1853F993-F2B8-4A9B-BED2-C756315E372A}" destId="{F7E76F4F-FDC6-47C8-8C62-21006F7F8927}" srcOrd="1" destOrd="0" parTransId="{BA1D8FF4-4027-4D27-871B-8C56547DFC38}" sibTransId="{7B61780E-B43A-4D1E-B76B-5B7929E0BC5A}"/>
    <dgm:cxn modelId="{C858F8C1-7048-4354-A347-150F1288AD01}" type="presOf" srcId="{F7E76F4F-FDC6-47C8-8C62-21006F7F8927}" destId="{AAC3C8FD-AE66-4209-859E-D581C6F93217}" srcOrd="0" destOrd="0" presId="urn:microsoft.com/office/officeart/2018/5/layout/IconCircleLabelList"/>
    <dgm:cxn modelId="{2266E9C5-FC41-46D7-AC39-A1DD205A59A9}" type="presOf" srcId="{C7AFA571-4765-4F89-A2BB-4680D8D4E915}" destId="{9A412BB5-06EA-4542-9B4C-C1884C744DCF}" srcOrd="0" destOrd="0" presId="urn:microsoft.com/office/officeart/2018/5/layout/IconCircleLabelList"/>
    <dgm:cxn modelId="{97BBABCC-F8FE-4ED8-9C4C-39CF736F6C48}" srcId="{1853F993-F2B8-4A9B-BED2-C756315E372A}" destId="{C7AFA571-4765-4F89-A2BB-4680D8D4E915}" srcOrd="2" destOrd="0" parTransId="{1F272D4D-4154-4518-834F-07C1A6099666}" sibTransId="{27007CE3-A4BD-48F7-8BE5-958A1861713F}"/>
    <dgm:cxn modelId="{C2E927CC-FB8D-418B-AC26-C74E98CF4387}" type="presParOf" srcId="{80A33DAA-1CAE-4B4B-BA3F-735415FAADAB}" destId="{3C26ECB8-25CD-4837-93D6-CCF7F781D627}" srcOrd="0" destOrd="0" presId="urn:microsoft.com/office/officeart/2018/5/layout/IconCircleLabelList"/>
    <dgm:cxn modelId="{7F4B47A9-F3EF-44E7-B630-585E5E0421E9}" type="presParOf" srcId="{3C26ECB8-25CD-4837-93D6-CCF7F781D627}" destId="{6B6BBFA3-DF4A-4314-8083-59209C7AD4F7}" srcOrd="0" destOrd="0" presId="urn:microsoft.com/office/officeart/2018/5/layout/IconCircleLabelList"/>
    <dgm:cxn modelId="{F76DBFB3-08A0-4385-B782-0F443C220CD1}" type="presParOf" srcId="{3C26ECB8-25CD-4837-93D6-CCF7F781D627}" destId="{B194F24C-E95E-4C35-BF0D-B270D479EED6}" srcOrd="1" destOrd="0" presId="urn:microsoft.com/office/officeart/2018/5/layout/IconCircleLabelList"/>
    <dgm:cxn modelId="{27D4A3E7-CDDC-4975-BE5C-D8461A56757A}" type="presParOf" srcId="{3C26ECB8-25CD-4837-93D6-CCF7F781D627}" destId="{4B3B40E1-FFAA-4542-BA86-13922DA520B7}" srcOrd="2" destOrd="0" presId="urn:microsoft.com/office/officeart/2018/5/layout/IconCircleLabelList"/>
    <dgm:cxn modelId="{EF767272-AD36-4CB4-B1FA-CC8F673C229C}" type="presParOf" srcId="{3C26ECB8-25CD-4837-93D6-CCF7F781D627}" destId="{CFB0F6A8-1228-4100-B7B9-C946C02EB446}" srcOrd="3" destOrd="0" presId="urn:microsoft.com/office/officeart/2018/5/layout/IconCircleLabelList"/>
    <dgm:cxn modelId="{32F16277-0F94-4067-AD50-E358B2095BA4}" type="presParOf" srcId="{80A33DAA-1CAE-4B4B-BA3F-735415FAADAB}" destId="{83C92E55-4ACB-452E-8975-85F1B30D17D7}" srcOrd="1" destOrd="0" presId="urn:microsoft.com/office/officeart/2018/5/layout/IconCircleLabelList"/>
    <dgm:cxn modelId="{EFA20F38-3313-412F-9B4B-7DB45BD5043C}" type="presParOf" srcId="{80A33DAA-1CAE-4B4B-BA3F-735415FAADAB}" destId="{F091DE45-679C-4E1B-8846-856D33F53EF1}" srcOrd="2" destOrd="0" presId="urn:microsoft.com/office/officeart/2018/5/layout/IconCircleLabelList"/>
    <dgm:cxn modelId="{D8490E29-E949-41FE-A826-0C78411ACF7C}" type="presParOf" srcId="{F091DE45-679C-4E1B-8846-856D33F53EF1}" destId="{488E083D-CAB0-4A70-AE50-16AE4657E180}" srcOrd="0" destOrd="0" presId="urn:microsoft.com/office/officeart/2018/5/layout/IconCircleLabelList"/>
    <dgm:cxn modelId="{A2612113-F30C-4738-9A96-C0D89F59BB23}" type="presParOf" srcId="{F091DE45-679C-4E1B-8846-856D33F53EF1}" destId="{E269E0C0-8C25-42D1-8D43-D4F2D08DBE61}" srcOrd="1" destOrd="0" presId="urn:microsoft.com/office/officeart/2018/5/layout/IconCircleLabelList"/>
    <dgm:cxn modelId="{8B5126FE-1109-4F68-9931-014DD3433FEE}" type="presParOf" srcId="{F091DE45-679C-4E1B-8846-856D33F53EF1}" destId="{E90BD6D8-6FB4-4950-BF09-7D052C0810B2}" srcOrd="2" destOrd="0" presId="urn:microsoft.com/office/officeart/2018/5/layout/IconCircleLabelList"/>
    <dgm:cxn modelId="{7B0163F7-6C2A-4E3A-83B2-BD05B31128C1}" type="presParOf" srcId="{F091DE45-679C-4E1B-8846-856D33F53EF1}" destId="{AAC3C8FD-AE66-4209-859E-D581C6F93217}" srcOrd="3" destOrd="0" presId="urn:microsoft.com/office/officeart/2018/5/layout/IconCircleLabelList"/>
    <dgm:cxn modelId="{5CAFFAA7-C786-4D8E-B43A-B4E245EDB3F3}" type="presParOf" srcId="{80A33DAA-1CAE-4B4B-BA3F-735415FAADAB}" destId="{18A5F50C-E95F-4484-B39A-F3B7825264F8}" srcOrd="3" destOrd="0" presId="urn:microsoft.com/office/officeart/2018/5/layout/IconCircleLabelList"/>
    <dgm:cxn modelId="{9CD90A9F-5ACA-4C85-890E-9D3B1E8900E5}" type="presParOf" srcId="{80A33DAA-1CAE-4B4B-BA3F-735415FAADAB}" destId="{FE22E2AA-3D18-4490-89F9-CE447AB73C49}" srcOrd="4" destOrd="0" presId="urn:microsoft.com/office/officeart/2018/5/layout/IconCircleLabelList"/>
    <dgm:cxn modelId="{8932FFB5-CFAD-493F-9A13-592C7B1409C9}" type="presParOf" srcId="{FE22E2AA-3D18-4490-89F9-CE447AB73C49}" destId="{6E93F81E-1E97-4F9D-84F0-1EABD2D83614}" srcOrd="0" destOrd="0" presId="urn:microsoft.com/office/officeart/2018/5/layout/IconCircleLabelList"/>
    <dgm:cxn modelId="{D85CEB63-7A8C-4306-A5C4-53B7AF71B15B}" type="presParOf" srcId="{FE22E2AA-3D18-4490-89F9-CE447AB73C49}" destId="{8532A5A9-F98A-4512-9EF8-7C82B7764933}" srcOrd="1" destOrd="0" presId="urn:microsoft.com/office/officeart/2018/5/layout/IconCircleLabelList"/>
    <dgm:cxn modelId="{5057C7DD-E336-44FE-8507-D42B99EE7615}" type="presParOf" srcId="{FE22E2AA-3D18-4490-89F9-CE447AB73C49}" destId="{B9F1E80B-8E5A-4BA0-9EF9-BEDCDA68D934}" srcOrd="2" destOrd="0" presId="urn:microsoft.com/office/officeart/2018/5/layout/IconCircleLabelList"/>
    <dgm:cxn modelId="{0ADAA525-9F65-4D00-849F-8336C6062629}" type="presParOf" srcId="{FE22E2AA-3D18-4490-89F9-CE447AB73C49}" destId="{9A412BB5-06EA-4542-9B4C-C1884C744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B0597-DB03-4558-94E7-CF7AA65C0632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CBAC36-1D1C-4AC0-8E35-FDDC909B0BBB}">
      <dgm:prSet/>
      <dgm:spPr/>
      <dgm:t>
        <a:bodyPr/>
        <a:lstStyle/>
        <a:p>
          <a:r>
            <a:rPr lang="en-US"/>
            <a:t>Strong model fit with reduction in deviance (1186.66 → 788.73)</a:t>
          </a:r>
        </a:p>
      </dgm:t>
    </dgm:pt>
    <dgm:pt modelId="{046A64B6-046A-4662-9F3C-E123C4FE8A22}" type="parTrans" cxnId="{E85E6574-4FC9-4F84-8095-CE3C41B1CAD8}">
      <dgm:prSet/>
      <dgm:spPr/>
      <dgm:t>
        <a:bodyPr/>
        <a:lstStyle/>
        <a:p>
          <a:endParaRPr lang="en-US"/>
        </a:p>
      </dgm:t>
    </dgm:pt>
    <dgm:pt modelId="{755E81C0-EE92-46A9-8227-8142D55ECCDC}" type="sibTrans" cxnId="{E85E6574-4FC9-4F84-8095-CE3C41B1CAD8}">
      <dgm:prSet/>
      <dgm:spPr/>
      <dgm:t>
        <a:bodyPr/>
        <a:lstStyle/>
        <a:p>
          <a:endParaRPr lang="en-US"/>
        </a:p>
      </dgm:t>
    </dgm:pt>
    <dgm:pt modelId="{DCDFC437-21B4-455A-A45E-9EA3BB62049C}">
      <dgm:prSet/>
      <dgm:spPr/>
      <dgm:t>
        <a:bodyPr/>
        <a:lstStyle/>
        <a:p>
          <a:r>
            <a:rPr lang="en-US"/>
            <a:t>AIC: 802.73 confirms model quality</a:t>
          </a:r>
        </a:p>
      </dgm:t>
    </dgm:pt>
    <dgm:pt modelId="{1E96428C-837B-4EBD-90E3-58434B421C46}" type="parTrans" cxnId="{83F77EC8-F4B1-4373-9152-7005C0595747}">
      <dgm:prSet/>
      <dgm:spPr/>
      <dgm:t>
        <a:bodyPr/>
        <a:lstStyle/>
        <a:p>
          <a:endParaRPr lang="en-US"/>
        </a:p>
      </dgm:t>
    </dgm:pt>
    <dgm:pt modelId="{AD29D950-5CA9-45F4-9234-4887806B1566}" type="sibTrans" cxnId="{83F77EC8-F4B1-4373-9152-7005C0595747}">
      <dgm:prSet/>
      <dgm:spPr/>
      <dgm:t>
        <a:bodyPr/>
        <a:lstStyle/>
        <a:p>
          <a:endParaRPr lang="en-US"/>
        </a:p>
      </dgm:t>
    </dgm:pt>
    <dgm:pt modelId="{96BB79DC-B628-437D-A0E1-064C6BBA6EED}">
      <dgm:prSet/>
      <dgm:spPr/>
      <dgm:t>
        <a:bodyPr/>
        <a:lstStyle/>
        <a:p>
          <a:r>
            <a:rPr lang="en-US"/>
            <a:t>Low multicollinearity and robust predictors</a:t>
          </a:r>
        </a:p>
      </dgm:t>
    </dgm:pt>
    <dgm:pt modelId="{DB7E2357-911B-40B6-A7A5-B9BBCD43A614}" type="parTrans" cxnId="{D1CD232D-1594-430E-B320-F86152FFEE61}">
      <dgm:prSet/>
      <dgm:spPr/>
      <dgm:t>
        <a:bodyPr/>
        <a:lstStyle/>
        <a:p>
          <a:endParaRPr lang="en-US"/>
        </a:p>
      </dgm:t>
    </dgm:pt>
    <dgm:pt modelId="{E5772EA3-36ED-4E2A-930A-5AD31C2D4CE0}" type="sibTrans" cxnId="{D1CD232D-1594-430E-B320-F86152FFEE61}">
      <dgm:prSet/>
      <dgm:spPr/>
      <dgm:t>
        <a:bodyPr/>
        <a:lstStyle/>
        <a:p>
          <a:endParaRPr lang="en-US"/>
        </a:p>
      </dgm:t>
    </dgm:pt>
    <dgm:pt modelId="{13D499B9-2381-4BE9-9451-F5489DCCF96D}" type="pres">
      <dgm:prSet presAssocID="{7F6B0597-DB03-4558-94E7-CF7AA65C0632}" presName="diagram" presStyleCnt="0">
        <dgm:presLayoutVars>
          <dgm:dir/>
          <dgm:resizeHandles val="exact"/>
        </dgm:presLayoutVars>
      </dgm:prSet>
      <dgm:spPr/>
    </dgm:pt>
    <dgm:pt modelId="{B2954D2D-851D-47FC-A8CD-66A1625BFE3A}" type="pres">
      <dgm:prSet presAssocID="{24CBAC36-1D1C-4AC0-8E35-FDDC909B0BBB}" presName="arrow" presStyleLbl="node1" presStyleIdx="0" presStyleCnt="3">
        <dgm:presLayoutVars>
          <dgm:bulletEnabled val="1"/>
        </dgm:presLayoutVars>
      </dgm:prSet>
      <dgm:spPr/>
    </dgm:pt>
    <dgm:pt modelId="{6F0ADD74-8EAD-4BED-89C8-3B8ADE990496}" type="pres">
      <dgm:prSet presAssocID="{DCDFC437-21B4-455A-A45E-9EA3BB62049C}" presName="arrow" presStyleLbl="node1" presStyleIdx="1" presStyleCnt="3">
        <dgm:presLayoutVars>
          <dgm:bulletEnabled val="1"/>
        </dgm:presLayoutVars>
      </dgm:prSet>
      <dgm:spPr/>
    </dgm:pt>
    <dgm:pt modelId="{2309F10F-7693-48E8-B0EC-F0F70D96C938}" type="pres">
      <dgm:prSet presAssocID="{96BB79DC-B628-437D-A0E1-064C6BBA6EED}" presName="arrow" presStyleLbl="node1" presStyleIdx="2" presStyleCnt="3">
        <dgm:presLayoutVars>
          <dgm:bulletEnabled val="1"/>
        </dgm:presLayoutVars>
      </dgm:prSet>
      <dgm:spPr/>
    </dgm:pt>
  </dgm:ptLst>
  <dgm:cxnLst>
    <dgm:cxn modelId="{D1CD232D-1594-430E-B320-F86152FFEE61}" srcId="{7F6B0597-DB03-4558-94E7-CF7AA65C0632}" destId="{96BB79DC-B628-437D-A0E1-064C6BBA6EED}" srcOrd="2" destOrd="0" parTransId="{DB7E2357-911B-40B6-A7A5-B9BBCD43A614}" sibTransId="{E5772EA3-36ED-4E2A-930A-5AD31C2D4CE0}"/>
    <dgm:cxn modelId="{E85E6574-4FC9-4F84-8095-CE3C41B1CAD8}" srcId="{7F6B0597-DB03-4558-94E7-CF7AA65C0632}" destId="{24CBAC36-1D1C-4AC0-8E35-FDDC909B0BBB}" srcOrd="0" destOrd="0" parTransId="{046A64B6-046A-4662-9F3C-E123C4FE8A22}" sibTransId="{755E81C0-EE92-46A9-8227-8142D55ECCDC}"/>
    <dgm:cxn modelId="{9F893355-058E-4258-BEC1-EFE395DC9D10}" type="presOf" srcId="{24CBAC36-1D1C-4AC0-8E35-FDDC909B0BBB}" destId="{B2954D2D-851D-47FC-A8CD-66A1625BFE3A}" srcOrd="0" destOrd="0" presId="urn:microsoft.com/office/officeart/2005/8/layout/arrow5"/>
    <dgm:cxn modelId="{721EF197-8471-42EF-9870-12ADF8E9D9B7}" type="presOf" srcId="{DCDFC437-21B4-455A-A45E-9EA3BB62049C}" destId="{6F0ADD74-8EAD-4BED-89C8-3B8ADE990496}" srcOrd="0" destOrd="0" presId="urn:microsoft.com/office/officeart/2005/8/layout/arrow5"/>
    <dgm:cxn modelId="{7B75E4A4-9DA2-4542-A019-7D2A27A91193}" type="presOf" srcId="{7F6B0597-DB03-4558-94E7-CF7AA65C0632}" destId="{13D499B9-2381-4BE9-9451-F5489DCCF96D}" srcOrd="0" destOrd="0" presId="urn:microsoft.com/office/officeart/2005/8/layout/arrow5"/>
    <dgm:cxn modelId="{83F77EC8-F4B1-4373-9152-7005C0595747}" srcId="{7F6B0597-DB03-4558-94E7-CF7AA65C0632}" destId="{DCDFC437-21B4-455A-A45E-9EA3BB62049C}" srcOrd="1" destOrd="0" parTransId="{1E96428C-837B-4EBD-90E3-58434B421C46}" sibTransId="{AD29D950-5CA9-45F4-9234-4887806B1566}"/>
    <dgm:cxn modelId="{60F567D4-50E9-4E15-8789-45FECA590CBF}" type="presOf" srcId="{96BB79DC-B628-437D-A0E1-064C6BBA6EED}" destId="{2309F10F-7693-48E8-B0EC-F0F70D96C938}" srcOrd="0" destOrd="0" presId="urn:microsoft.com/office/officeart/2005/8/layout/arrow5"/>
    <dgm:cxn modelId="{843A9DBA-8244-4EE3-9D53-CD742FE4287A}" type="presParOf" srcId="{13D499B9-2381-4BE9-9451-F5489DCCF96D}" destId="{B2954D2D-851D-47FC-A8CD-66A1625BFE3A}" srcOrd="0" destOrd="0" presId="urn:microsoft.com/office/officeart/2005/8/layout/arrow5"/>
    <dgm:cxn modelId="{7DA2AF27-9A53-4495-AD52-1B555A9F6BA4}" type="presParOf" srcId="{13D499B9-2381-4BE9-9451-F5489DCCF96D}" destId="{6F0ADD74-8EAD-4BED-89C8-3B8ADE990496}" srcOrd="1" destOrd="0" presId="urn:microsoft.com/office/officeart/2005/8/layout/arrow5"/>
    <dgm:cxn modelId="{A8B0D073-C1C0-483F-89F8-9CF8278A73BA}" type="presParOf" srcId="{13D499B9-2381-4BE9-9451-F5489DCCF96D}" destId="{2309F10F-7693-48E8-B0EC-F0F70D96C938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41128C-C46C-49F2-A9A4-DE610D9B4A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30D02B-F692-4467-A56D-00E90CAD8A1D}">
      <dgm:prSet/>
      <dgm:spPr/>
      <dgm:t>
        <a:bodyPr/>
        <a:lstStyle/>
        <a:p>
          <a:r>
            <a:rPr lang="en-US"/>
            <a:t>Logistic regression effectively models Titanic survival</a:t>
          </a:r>
        </a:p>
      </dgm:t>
    </dgm:pt>
    <dgm:pt modelId="{A1B948E5-A401-4ADF-91BD-2F539E29E1FD}" type="parTrans" cxnId="{C3C3229C-91AD-4306-A75C-B9BBA54535C4}">
      <dgm:prSet/>
      <dgm:spPr/>
      <dgm:t>
        <a:bodyPr/>
        <a:lstStyle/>
        <a:p>
          <a:endParaRPr lang="en-US"/>
        </a:p>
      </dgm:t>
    </dgm:pt>
    <dgm:pt modelId="{6482DC49-8306-482D-AC1C-0D1DC96303B1}" type="sibTrans" cxnId="{C3C3229C-91AD-4306-A75C-B9BBA54535C4}">
      <dgm:prSet/>
      <dgm:spPr/>
      <dgm:t>
        <a:bodyPr/>
        <a:lstStyle/>
        <a:p>
          <a:endParaRPr lang="en-US"/>
        </a:p>
      </dgm:t>
    </dgm:pt>
    <dgm:pt modelId="{82B89245-4B76-4D84-BE85-FECF252EDF07}">
      <dgm:prSet/>
      <dgm:spPr/>
      <dgm:t>
        <a:bodyPr/>
        <a:lstStyle/>
        <a:p>
          <a:r>
            <a:rPr lang="en-US"/>
            <a:t>Statistical significance supports predictor choices</a:t>
          </a:r>
        </a:p>
      </dgm:t>
    </dgm:pt>
    <dgm:pt modelId="{CF899C87-DD5D-462C-9029-C8E232100AA7}" type="parTrans" cxnId="{97C51A02-0CFC-45B6-8B62-04351FEBD1C7}">
      <dgm:prSet/>
      <dgm:spPr/>
      <dgm:t>
        <a:bodyPr/>
        <a:lstStyle/>
        <a:p>
          <a:endParaRPr lang="en-US"/>
        </a:p>
      </dgm:t>
    </dgm:pt>
    <dgm:pt modelId="{F53A38F7-EA89-443E-A3E4-3DE123F5F590}" type="sibTrans" cxnId="{97C51A02-0CFC-45B6-8B62-04351FEBD1C7}">
      <dgm:prSet/>
      <dgm:spPr/>
      <dgm:t>
        <a:bodyPr/>
        <a:lstStyle/>
        <a:p>
          <a:endParaRPr lang="en-US"/>
        </a:p>
      </dgm:t>
    </dgm:pt>
    <dgm:pt modelId="{6DEE9C34-ED78-4233-8757-B9312E613432}">
      <dgm:prSet/>
      <dgm:spPr/>
      <dgm:t>
        <a:bodyPr/>
        <a:lstStyle/>
        <a:p>
          <a:r>
            <a:rPr lang="en-US"/>
            <a:t>Visualizations enhanced understanding of survival trends</a:t>
          </a:r>
        </a:p>
      </dgm:t>
    </dgm:pt>
    <dgm:pt modelId="{695CDBAF-7B65-478E-8E99-A200FAC21B00}" type="parTrans" cxnId="{080A1D46-EBC6-4281-9657-46AF28F9E90E}">
      <dgm:prSet/>
      <dgm:spPr/>
      <dgm:t>
        <a:bodyPr/>
        <a:lstStyle/>
        <a:p>
          <a:endParaRPr lang="en-US"/>
        </a:p>
      </dgm:t>
    </dgm:pt>
    <dgm:pt modelId="{34C8A0E0-5B93-44EF-8A0A-AC13E0547494}" type="sibTrans" cxnId="{080A1D46-EBC6-4281-9657-46AF28F9E90E}">
      <dgm:prSet/>
      <dgm:spPr/>
      <dgm:t>
        <a:bodyPr/>
        <a:lstStyle/>
        <a:p>
          <a:endParaRPr lang="en-US"/>
        </a:p>
      </dgm:t>
    </dgm:pt>
    <dgm:pt modelId="{3EEC3B8F-6E70-41D4-9991-713B48544A5E}" type="pres">
      <dgm:prSet presAssocID="{4F41128C-C46C-49F2-A9A4-DE610D9B4A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CB5188-D337-4557-8F2A-01D31D96C639}" type="pres">
      <dgm:prSet presAssocID="{2C30D02B-F692-4467-A56D-00E90CAD8A1D}" presName="hierRoot1" presStyleCnt="0"/>
      <dgm:spPr/>
    </dgm:pt>
    <dgm:pt modelId="{C47EA7DC-B878-45CE-99EB-3B8B5B721A55}" type="pres">
      <dgm:prSet presAssocID="{2C30D02B-F692-4467-A56D-00E90CAD8A1D}" presName="composite" presStyleCnt="0"/>
      <dgm:spPr/>
    </dgm:pt>
    <dgm:pt modelId="{B6A1933E-0E71-42DE-A8E9-5E0B6EE29CCC}" type="pres">
      <dgm:prSet presAssocID="{2C30D02B-F692-4467-A56D-00E90CAD8A1D}" presName="background" presStyleLbl="node0" presStyleIdx="0" presStyleCnt="3"/>
      <dgm:spPr/>
    </dgm:pt>
    <dgm:pt modelId="{9C0B7A1D-3707-402F-8811-CFA81D7F20B0}" type="pres">
      <dgm:prSet presAssocID="{2C30D02B-F692-4467-A56D-00E90CAD8A1D}" presName="text" presStyleLbl="fgAcc0" presStyleIdx="0" presStyleCnt="3">
        <dgm:presLayoutVars>
          <dgm:chPref val="3"/>
        </dgm:presLayoutVars>
      </dgm:prSet>
      <dgm:spPr/>
    </dgm:pt>
    <dgm:pt modelId="{ACB97B3E-707B-4475-9D28-BA2723F60417}" type="pres">
      <dgm:prSet presAssocID="{2C30D02B-F692-4467-A56D-00E90CAD8A1D}" presName="hierChild2" presStyleCnt="0"/>
      <dgm:spPr/>
    </dgm:pt>
    <dgm:pt modelId="{D3C3B4CF-9856-4D42-81CD-7D756B9EBA5B}" type="pres">
      <dgm:prSet presAssocID="{82B89245-4B76-4D84-BE85-FECF252EDF07}" presName="hierRoot1" presStyleCnt="0"/>
      <dgm:spPr/>
    </dgm:pt>
    <dgm:pt modelId="{F9766F19-9212-4C65-BB7C-BEB53131EA58}" type="pres">
      <dgm:prSet presAssocID="{82B89245-4B76-4D84-BE85-FECF252EDF07}" presName="composite" presStyleCnt="0"/>
      <dgm:spPr/>
    </dgm:pt>
    <dgm:pt modelId="{42056902-1BA2-45B0-B24C-59EDFB03FBE6}" type="pres">
      <dgm:prSet presAssocID="{82B89245-4B76-4D84-BE85-FECF252EDF07}" presName="background" presStyleLbl="node0" presStyleIdx="1" presStyleCnt="3"/>
      <dgm:spPr/>
    </dgm:pt>
    <dgm:pt modelId="{3A165B84-95B6-4E75-946E-FA1B3EE37BEB}" type="pres">
      <dgm:prSet presAssocID="{82B89245-4B76-4D84-BE85-FECF252EDF07}" presName="text" presStyleLbl="fgAcc0" presStyleIdx="1" presStyleCnt="3">
        <dgm:presLayoutVars>
          <dgm:chPref val="3"/>
        </dgm:presLayoutVars>
      </dgm:prSet>
      <dgm:spPr/>
    </dgm:pt>
    <dgm:pt modelId="{A8FBE44B-E09F-4985-A5CA-6B4C2E7743F3}" type="pres">
      <dgm:prSet presAssocID="{82B89245-4B76-4D84-BE85-FECF252EDF07}" presName="hierChild2" presStyleCnt="0"/>
      <dgm:spPr/>
    </dgm:pt>
    <dgm:pt modelId="{8D35EEA4-3BFF-4BB6-A413-FB70595D1D2D}" type="pres">
      <dgm:prSet presAssocID="{6DEE9C34-ED78-4233-8757-B9312E613432}" presName="hierRoot1" presStyleCnt="0"/>
      <dgm:spPr/>
    </dgm:pt>
    <dgm:pt modelId="{2039D037-6D2E-403F-BC93-71839A65356B}" type="pres">
      <dgm:prSet presAssocID="{6DEE9C34-ED78-4233-8757-B9312E613432}" presName="composite" presStyleCnt="0"/>
      <dgm:spPr/>
    </dgm:pt>
    <dgm:pt modelId="{E34115A2-3309-46C7-B9D6-DAD8DE7315D3}" type="pres">
      <dgm:prSet presAssocID="{6DEE9C34-ED78-4233-8757-B9312E613432}" presName="background" presStyleLbl="node0" presStyleIdx="2" presStyleCnt="3"/>
      <dgm:spPr/>
    </dgm:pt>
    <dgm:pt modelId="{D0540F3A-4723-4942-AE91-DD92EF3EED62}" type="pres">
      <dgm:prSet presAssocID="{6DEE9C34-ED78-4233-8757-B9312E613432}" presName="text" presStyleLbl="fgAcc0" presStyleIdx="2" presStyleCnt="3">
        <dgm:presLayoutVars>
          <dgm:chPref val="3"/>
        </dgm:presLayoutVars>
      </dgm:prSet>
      <dgm:spPr/>
    </dgm:pt>
    <dgm:pt modelId="{950B54F7-37CC-4785-BEA1-FCB0723BB133}" type="pres">
      <dgm:prSet presAssocID="{6DEE9C34-ED78-4233-8757-B9312E613432}" presName="hierChild2" presStyleCnt="0"/>
      <dgm:spPr/>
    </dgm:pt>
  </dgm:ptLst>
  <dgm:cxnLst>
    <dgm:cxn modelId="{97C51A02-0CFC-45B6-8B62-04351FEBD1C7}" srcId="{4F41128C-C46C-49F2-A9A4-DE610D9B4ADB}" destId="{82B89245-4B76-4D84-BE85-FECF252EDF07}" srcOrd="1" destOrd="0" parTransId="{CF899C87-DD5D-462C-9029-C8E232100AA7}" sibTransId="{F53A38F7-EA89-443E-A3E4-3DE123F5F590}"/>
    <dgm:cxn modelId="{080A1D46-EBC6-4281-9657-46AF28F9E90E}" srcId="{4F41128C-C46C-49F2-A9A4-DE610D9B4ADB}" destId="{6DEE9C34-ED78-4233-8757-B9312E613432}" srcOrd="2" destOrd="0" parTransId="{695CDBAF-7B65-478E-8E99-A200FAC21B00}" sibTransId="{34C8A0E0-5B93-44EF-8A0A-AC13E0547494}"/>
    <dgm:cxn modelId="{5D979B58-740D-432A-92BB-9A086DBEAC2B}" type="presOf" srcId="{2C30D02B-F692-4467-A56D-00E90CAD8A1D}" destId="{9C0B7A1D-3707-402F-8811-CFA81D7F20B0}" srcOrd="0" destOrd="0" presId="urn:microsoft.com/office/officeart/2005/8/layout/hierarchy1"/>
    <dgm:cxn modelId="{C3C3229C-91AD-4306-A75C-B9BBA54535C4}" srcId="{4F41128C-C46C-49F2-A9A4-DE610D9B4ADB}" destId="{2C30D02B-F692-4467-A56D-00E90CAD8A1D}" srcOrd="0" destOrd="0" parTransId="{A1B948E5-A401-4ADF-91BD-2F539E29E1FD}" sibTransId="{6482DC49-8306-482D-AC1C-0D1DC96303B1}"/>
    <dgm:cxn modelId="{12A99CBD-EB2C-4A08-98C1-A4B8BF0C0458}" type="presOf" srcId="{6DEE9C34-ED78-4233-8757-B9312E613432}" destId="{D0540F3A-4723-4942-AE91-DD92EF3EED62}" srcOrd="0" destOrd="0" presId="urn:microsoft.com/office/officeart/2005/8/layout/hierarchy1"/>
    <dgm:cxn modelId="{CCC82FD0-7AAC-4DCE-B37F-D94C741F6E3B}" type="presOf" srcId="{82B89245-4B76-4D84-BE85-FECF252EDF07}" destId="{3A165B84-95B6-4E75-946E-FA1B3EE37BEB}" srcOrd="0" destOrd="0" presId="urn:microsoft.com/office/officeart/2005/8/layout/hierarchy1"/>
    <dgm:cxn modelId="{67D3B6F3-B72F-4D4F-B766-A747681559E9}" type="presOf" srcId="{4F41128C-C46C-49F2-A9A4-DE610D9B4ADB}" destId="{3EEC3B8F-6E70-41D4-9991-713B48544A5E}" srcOrd="0" destOrd="0" presId="urn:microsoft.com/office/officeart/2005/8/layout/hierarchy1"/>
    <dgm:cxn modelId="{4B41E483-D63F-408E-8A74-C4DB1FF8D06B}" type="presParOf" srcId="{3EEC3B8F-6E70-41D4-9991-713B48544A5E}" destId="{EBCB5188-D337-4557-8F2A-01D31D96C639}" srcOrd="0" destOrd="0" presId="urn:microsoft.com/office/officeart/2005/8/layout/hierarchy1"/>
    <dgm:cxn modelId="{18EBE586-34F1-448E-BFB4-723B30AA72A9}" type="presParOf" srcId="{EBCB5188-D337-4557-8F2A-01D31D96C639}" destId="{C47EA7DC-B878-45CE-99EB-3B8B5B721A55}" srcOrd="0" destOrd="0" presId="urn:microsoft.com/office/officeart/2005/8/layout/hierarchy1"/>
    <dgm:cxn modelId="{8DB44BA0-8DC6-49EF-96E4-DAB990294A9A}" type="presParOf" srcId="{C47EA7DC-B878-45CE-99EB-3B8B5B721A55}" destId="{B6A1933E-0E71-42DE-A8E9-5E0B6EE29CCC}" srcOrd="0" destOrd="0" presId="urn:microsoft.com/office/officeart/2005/8/layout/hierarchy1"/>
    <dgm:cxn modelId="{75725E32-2232-43EC-A2ED-212C47B25E43}" type="presParOf" srcId="{C47EA7DC-B878-45CE-99EB-3B8B5B721A55}" destId="{9C0B7A1D-3707-402F-8811-CFA81D7F20B0}" srcOrd="1" destOrd="0" presId="urn:microsoft.com/office/officeart/2005/8/layout/hierarchy1"/>
    <dgm:cxn modelId="{C8DCDA82-CDA9-499F-98C2-B41D501CA7A1}" type="presParOf" srcId="{EBCB5188-D337-4557-8F2A-01D31D96C639}" destId="{ACB97B3E-707B-4475-9D28-BA2723F60417}" srcOrd="1" destOrd="0" presId="urn:microsoft.com/office/officeart/2005/8/layout/hierarchy1"/>
    <dgm:cxn modelId="{B65A187D-A0A9-4BC0-AD08-A3C94AC97DA7}" type="presParOf" srcId="{3EEC3B8F-6E70-41D4-9991-713B48544A5E}" destId="{D3C3B4CF-9856-4D42-81CD-7D756B9EBA5B}" srcOrd="1" destOrd="0" presId="urn:microsoft.com/office/officeart/2005/8/layout/hierarchy1"/>
    <dgm:cxn modelId="{E2105F00-D2E8-4DDA-8C1D-8267E3FA39CC}" type="presParOf" srcId="{D3C3B4CF-9856-4D42-81CD-7D756B9EBA5B}" destId="{F9766F19-9212-4C65-BB7C-BEB53131EA58}" srcOrd="0" destOrd="0" presId="urn:microsoft.com/office/officeart/2005/8/layout/hierarchy1"/>
    <dgm:cxn modelId="{FEE33A5F-0615-4351-B22E-72E7BC20E137}" type="presParOf" srcId="{F9766F19-9212-4C65-BB7C-BEB53131EA58}" destId="{42056902-1BA2-45B0-B24C-59EDFB03FBE6}" srcOrd="0" destOrd="0" presId="urn:microsoft.com/office/officeart/2005/8/layout/hierarchy1"/>
    <dgm:cxn modelId="{951E547C-DECF-4307-91DC-820C3BFF37BD}" type="presParOf" srcId="{F9766F19-9212-4C65-BB7C-BEB53131EA58}" destId="{3A165B84-95B6-4E75-946E-FA1B3EE37BEB}" srcOrd="1" destOrd="0" presId="urn:microsoft.com/office/officeart/2005/8/layout/hierarchy1"/>
    <dgm:cxn modelId="{3284C19B-2477-4C39-B684-FB3CC8290B6B}" type="presParOf" srcId="{D3C3B4CF-9856-4D42-81CD-7D756B9EBA5B}" destId="{A8FBE44B-E09F-4985-A5CA-6B4C2E7743F3}" srcOrd="1" destOrd="0" presId="urn:microsoft.com/office/officeart/2005/8/layout/hierarchy1"/>
    <dgm:cxn modelId="{BD4B2368-56BD-41A6-AF22-2C2BE0B36FDB}" type="presParOf" srcId="{3EEC3B8F-6E70-41D4-9991-713B48544A5E}" destId="{8D35EEA4-3BFF-4BB6-A413-FB70595D1D2D}" srcOrd="2" destOrd="0" presId="urn:microsoft.com/office/officeart/2005/8/layout/hierarchy1"/>
    <dgm:cxn modelId="{9A46D2C2-0BE4-4DC0-BAEF-3DF2F3A3E901}" type="presParOf" srcId="{8D35EEA4-3BFF-4BB6-A413-FB70595D1D2D}" destId="{2039D037-6D2E-403F-BC93-71839A65356B}" srcOrd="0" destOrd="0" presId="urn:microsoft.com/office/officeart/2005/8/layout/hierarchy1"/>
    <dgm:cxn modelId="{E56DF2AE-B922-410A-A722-6647B3FF49A7}" type="presParOf" srcId="{2039D037-6D2E-403F-BC93-71839A65356B}" destId="{E34115A2-3309-46C7-B9D6-DAD8DE7315D3}" srcOrd="0" destOrd="0" presId="urn:microsoft.com/office/officeart/2005/8/layout/hierarchy1"/>
    <dgm:cxn modelId="{666869D6-AE2A-428D-82A3-693A8341ACC7}" type="presParOf" srcId="{2039D037-6D2E-403F-BC93-71839A65356B}" destId="{D0540F3A-4723-4942-AE91-DD92EF3EED62}" srcOrd="1" destOrd="0" presId="urn:microsoft.com/office/officeart/2005/8/layout/hierarchy1"/>
    <dgm:cxn modelId="{A267F68E-8228-4A51-89DE-E0BC88582CC6}" type="presParOf" srcId="{8D35EEA4-3BFF-4BB6-A413-FB70595D1D2D}" destId="{950B54F7-37CC-4785-BEA1-FCB0723BB1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C59688-FBC5-48B3-A0CF-026DC504E4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08DE04C-5141-4BB3-AD11-EE21005E05C6}">
      <dgm:prSet/>
      <dgm:spPr/>
      <dgm:t>
        <a:bodyPr/>
        <a:lstStyle/>
        <a:p>
          <a:pPr>
            <a:defRPr cap="all"/>
          </a:pPr>
          <a:r>
            <a:rPr lang="en-US"/>
            <a:t>Amandeep Kaur Randhawa</a:t>
          </a:r>
        </a:p>
      </dgm:t>
    </dgm:pt>
    <dgm:pt modelId="{81D708AD-01EB-4A90-9C45-C438D9DE5CA3}" type="parTrans" cxnId="{03E5F185-0F7A-44AA-9252-AB45D8CD0FE1}">
      <dgm:prSet/>
      <dgm:spPr/>
      <dgm:t>
        <a:bodyPr/>
        <a:lstStyle/>
        <a:p>
          <a:endParaRPr lang="en-US"/>
        </a:p>
      </dgm:t>
    </dgm:pt>
    <dgm:pt modelId="{4768E0F7-1932-4263-8C92-79D7D7802787}" type="sibTrans" cxnId="{03E5F185-0F7A-44AA-9252-AB45D8CD0FE1}">
      <dgm:prSet/>
      <dgm:spPr/>
      <dgm:t>
        <a:bodyPr/>
        <a:lstStyle/>
        <a:p>
          <a:endParaRPr lang="en-US"/>
        </a:p>
      </dgm:t>
    </dgm:pt>
    <dgm:pt modelId="{4B1A937E-1534-4C1A-A17C-0AF7700EE49F}">
      <dgm:prSet/>
      <dgm:spPr/>
      <dgm:t>
        <a:bodyPr/>
        <a:lstStyle/>
        <a:p>
          <a:pPr>
            <a:defRPr cap="all"/>
          </a:pPr>
          <a:r>
            <a:rPr lang="en-US"/>
            <a:t>amandeepkrandhawa@gmail.com</a:t>
          </a:r>
        </a:p>
      </dgm:t>
    </dgm:pt>
    <dgm:pt modelId="{E0CE69E1-DE0A-466F-B238-34E0739958CA}" type="parTrans" cxnId="{55FAEEB0-70D0-4DAF-B3C4-26354DCA04AB}">
      <dgm:prSet/>
      <dgm:spPr/>
      <dgm:t>
        <a:bodyPr/>
        <a:lstStyle/>
        <a:p>
          <a:endParaRPr lang="en-US"/>
        </a:p>
      </dgm:t>
    </dgm:pt>
    <dgm:pt modelId="{C56F3910-1871-4E46-B0E5-9841D59E636A}" type="sibTrans" cxnId="{55FAEEB0-70D0-4DAF-B3C4-26354DCA04AB}">
      <dgm:prSet/>
      <dgm:spPr/>
      <dgm:t>
        <a:bodyPr/>
        <a:lstStyle/>
        <a:p>
          <a:endParaRPr lang="en-US"/>
        </a:p>
      </dgm:t>
    </dgm:pt>
    <dgm:pt modelId="{0C98D9ED-CD18-4684-B36A-0883BFFBAFE7}">
      <dgm:prSet/>
      <dgm:spPr/>
      <dgm:t>
        <a:bodyPr/>
        <a:lstStyle/>
        <a:p>
          <a:pPr>
            <a:defRPr cap="all"/>
          </a:pPr>
          <a:r>
            <a:rPr lang="en-US"/>
            <a:t>Group 3 – JDA Data Analytics</a:t>
          </a:r>
        </a:p>
      </dgm:t>
    </dgm:pt>
    <dgm:pt modelId="{1D5FC5D4-84D1-4DC1-BDC3-5769342203EA}" type="parTrans" cxnId="{FCACDD93-EEBD-4EE8-ADFB-A8D41636E6DC}">
      <dgm:prSet/>
      <dgm:spPr/>
      <dgm:t>
        <a:bodyPr/>
        <a:lstStyle/>
        <a:p>
          <a:endParaRPr lang="en-US"/>
        </a:p>
      </dgm:t>
    </dgm:pt>
    <dgm:pt modelId="{D1C644E1-AAC1-4044-8311-00E6D29DACE8}" type="sibTrans" cxnId="{FCACDD93-EEBD-4EE8-ADFB-A8D41636E6DC}">
      <dgm:prSet/>
      <dgm:spPr/>
      <dgm:t>
        <a:bodyPr/>
        <a:lstStyle/>
        <a:p>
          <a:endParaRPr lang="en-US"/>
        </a:p>
      </dgm:t>
    </dgm:pt>
    <dgm:pt modelId="{A0006F69-9125-4A47-995A-E4CF0D585E76}" type="pres">
      <dgm:prSet presAssocID="{D8C59688-FBC5-48B3-A0CF-026DC504E4D2}" presName="root" presStyleCnt="0">
        <dgm:presLayoutVars>
          <dgm:dir/>
          <dgm:resizeHandles val="exact"/>
        </dgm:presLayoutVars>
      </dgm:prSet>
      <dgm:spPr/>
    </dgm:pt>
    <dgm:pt modelId="{267B8E6F-816A-4AB8-A45B-1F1F6017989A}" type="pres">
      <dgm:prSet presAssocID="{E08DE04C-5141-4BB3-AD11-EE21005E05C6}" presName="compNode" presStyleCnt="0"/>
      <dgm:spPr/>
    </dgm:pt>
    <dgm:pt modelId="{43250981-D0AF-4F55-A9AD-5DB5CAA07D57}" type="pres">
      <dgm:prSet presAssocID="{E08DE04C-5141-4BB3-AD11-EE21005E05C6}" presName="iconBgRect" presStyleLbl="bgShp" presStyleIdx="0" presStyleCnt="3"/>
      <dgm:spPr/>
    </dgm:pt>
    <dgm:pt modelId="{87DA741C-10FD-4D0F-955A-7751D608A534}" type="pres">
      <dgm:prSet presAssocID="{E08DE04C-5141-4BB3-AD11-EE21005E05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499BAF-4E74-401B-A744-29E278C9B2F2}" type="pres">
      <dgm:prSet presAssocID="{E08DE04C-5141-4BB3-AD11-EE21005E05C6}" presName="spaceRect" presStyleCnt="0"/>
      <dgm:spPr/>
    </dgm:pt>
    <dgm:pt modelId="{B33F8404-F58D-4400-AC9A-7577C5312E87}" type="pres">
      <dgm:prSet presAssocID="{E08DE04C-5141-4BB3-AD11-EE21005E05C6}" presName="textRect" presStyleLbl="revTx" presStyleIdx="0" presStyleCnt="3">
        <dgm:presLayoutVars>
          <dgm:chMax val="1"/>
          <dgm:chPref val="1"/>
        </dgm:presLayoutVars>
      </dgm:prSet>
      <dgm:spPr/>
    </dgm:pt>
    <dgm:pt modelId="{457924B5-3738-41F6-BC04-168E9AB52385}" type="pres">
      <dgm:prSet presAssocID="{4768E0F7-1932-4263-8C92-79D7D7802787}" presName="sibTrans" presStyleCnt="0"/>
      <dgm:spPr/>
    </dgm:pt>
    <dgm:pt modelId="{8BA7C941-F3D0-45D9-A1A3-29AF24AC8239}" type="pres">
      <dgm:prSet presAssocID="{4B1A937E-1534-4C1A-A17C-0AF7700EE49F}" presName="compNode" presStyleCnt="0"/>
      <dgm:spPr/>
    </dgm:pt>
    <dgm:pt modelId="{D2E06569-6784-4F93-AD47-FE7027FBA6E3}" type="pres">
      <dgm:prSet presAssocID="{4B1A937E-1534-4C1A-A17C-0AF7700EE49F}" presName="iconBgRect" presStyleLbl="bgShp" presStyleIdx="1" presStyleCnt="3"/>
      <dgm:spPr/>
    </dgm:pt>
    <dgm:pt modelId="{E5EE6F76-15AB-416F-80C5-1E68E1B30FDE}" type="pres">
      <dgm:prSet presAssocID="{4B1A937E-1534-4C1A-A17C-0AF7700EE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412D271-C396-4E62-9652-CBF220786321}" type="pres">
      <dgm:prSet presAssocID="{4B1A937E-1534-4C1A-A17C-0AF7700EE49F}" presName="spaceRect" presStyleCnt="0"/>
      <dgm:spPr/>
    </dgm:pt>
    <dgm:pt modelId="{C6BD2D29-1F36-43E0-8CB5-8AD76D03F66E}" type="pres">
      <dgm:prSet presAssocID="{4B1A937E-1534-4C1A-A17C-0AF7700EE49F}" presName="textRect" presStyleLbl="revTx" presStyleIdx="1" presStyleCnt="3">
        <dgm:presLayoutVars>
          <dgm:chMax val="1"/>
          <dgm:chPref val="1"/>
        </dgm:presLayoutVars>
      </dgm:prSet>
      <dgm:spPr/>
    </dgm:pt>
    <dgm:pt modelId="{2B6ABDDD-0F44-4CC3-8F60-7DF249B74AF0}" type="pres">
      <dgm:prSet presAssocID="{C56F3910-1871-4E46-B0E5-9841D59E636A}" presName="sibTrans" presStyleCnt="0"/>
      <dgm:spPr/>
    </dgm:pt>
    <dgm:pt modelId="{D8A19BC6-BD13-48E3-8B30-AAAB4111D097}" type="pres">
      <dgm:prSet presAssocID="{0C98D9ED-CD18-4684-B36A-0883BFFBAFE7}" presName="compNode" presStyleCnt="0"/>
      <dgm:spPr/>
    </dgm:pt>
    <dgm:pt modelId="{85E09A1C-C53D-4A57-85E7-1E4290B7E40A}" type="pres">
      <dgm:prSet presAssocID="{0C98D9ED-CD18-4684-B36A-0883BFFBAFE7}" presName="iconBgRect" presStyleLbl="bgShp" presStyleIdx="2" presStyleCnt="3"/>
      <dgm:spPr/>
    </dgm:pt>
    <dgm:pt modelId="{E761D542-3645-4605-8DD1-779F42DE5D36}" type="pres">
      <dgm:prSet presAssocID="{0C98D9ED-CD18-4684-B36A-0883BFFBAF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A88DA4-F08A-4787-B775-9EA5B1E772CA}" type="pres">
      <dgm:prSet presAssocID="{0C98D9ED-CD18-4684-B36A-0883BFFBAFE7}" presName="spaceRect" presStyleCnt="0"/>
      <dgm:spPr/>
    </dgm:pt>
    <dgm:pt modelId="{E0141C9B-4366-4CEC-B165-EA1B7BCCD053}" type="pres">
      <dgm:prSet presAssocID="{0C98D9ED-CD18-4684-B36A-0883BFFBAF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E5F185-0F7A-44AA-9252-AB45D8CD0FE1}" srcId="{D8C59688-FBC5-48B3-A0CF-026DC504E4D2}" destId="{E08DE04C-5141-4BB3-AD11-EE21005E05C6}" srcOrd="0" destOrd="0" parTransId="{81D708AD-01EB-4A90-9C45-C438D9DE5CA3}" sibTransId="{4768E0F7-1932-4263-8C92-79D7D7802787}"/>
    <dgm:cxn modelId="{FCACDD93-EEBD-4EE8-ADFB-A8D41636E6DC}" srcId="{D8C59688-FBC5-48B3-A0CF-026DC504E4D2}" destId="{0C98D9ED-CD18-4684-B36A-0883BFFBAFE7}" srcOrd="2" destOrd="0" parTransId="{1D5FC5D4-84D1-4DC1-BDC3-5769342203EA}" sibTransId="{D1C644E1-AAC1-4044-8311-00E6D29DACE8}"/>
    <dgm:cxn modelId="{E7AB97A9-EDD4-472C-9966-A73213C6548E}" type="presOf" srcId="{D8C59688-FBC5-48B3-A0CF-026DC504E4D2}" destId="{A0006F69-9125-4A47-995A-E4CF0D585E76}" srcOrd="0" destOrd="0" presId="urn:microsoft.com/office/officeart/2018/5/layout/IconCircleLabelList"/>
    <dgm:cxn modelId="{55FAEEB0-70D0-4DAF-B3C4-26354DCA04AB}" srcId="{D8C59688-FBC5-48B3-A0CF-026DC504E4D2}" destId="{4B1A937E-1534-4C1A-A17C-0AF7700EE49F}" srcOrd="1" destOrd="0" parTransId="{E0CE69E1-DE0A-466F-B238-34E0739958CA}" sibTransId="{C56F3910-1871-4E46-B0E5-9841D59E636A}"/>
    <dgm:cxn modelId="{E38AA0E3-FDF0-49AB-A0ED-8E8A240A35B9}" type="presOf" srcId="{0C98D9ED-CD18-4684-B36A-0883BFFBAFE7}" destId="{E0141C9B-4366-4CEC-B165-EA1B7BCCD053}" srcOrd="0" destOrd="0" presId="urn:microsoft.com/office/officeart/2018/5/layout/IconCircleLabelList"/>
    <dgm:cxn modelId="{AF262BEE-55E7-4F2E-85DE-CF79A3B67484}" type="presOf" srcId="{E08DE04C-5141-4BB3-AD11-EE21005E05C6}" destId="{B33F8404-F58D-4400-AC9A-7577C5312E87}" srcOrd="0" destOrd="0" presId="urn:microsoft.com/office/officeart/2018/5/layout/IconCircleLabelList"/>
    <dgm:cxn modelId="{9AD1B1FA-9B20-461F-A670-922A3EB35800}" type="presOf" srcId="{4B1A937E-1534-4C1A-A17C-0AF7700EE49F}" destId="{C6BD2D29-1F36-43E0-8CB5-8AD76D03F66E}" srcOrd="0" destOrd="0" presId="urn:microsoft.com/office/officeart/2018/5/layout/IconCircleLabelList"/>
    <dgm:cxn modelId="{9C4E5874-DF9E-469B-BE2F-1776D1865172}" type="presParOf" srcId="{A0006F69-9125-4A47-995A-E4CF0D585E76}" destId="{267B8E6F-816A-4AB8-A45B-1F1F6017989A}" srcOrd="0" destOrd="0" presId="urn:microsoft.com/office/officeart/2018/5/layout/IconCircleLabelList"/>
    <dgm:cxn modelId="{A53A620B-91DF-4C2E-952F-3287EC129D48}" type="presParOf" srcId="{267B8E6F-816A-4AB8-A45B-1F1F6017989A}" destId="{43250981-D0AF-4F55-A9AD-5DB5CAA07D57}" srcOrd="0" destOrd="0" presId="urn:microsoft.com/office/officeart/2018/5/layout/IconCircleLabelList"/>
    <dgm:cxn modelId="{6400DA51-FDB3-49E1-94E3-627DE8A56E09}" type="presParOf" srcId="{267B8E6F-816A-4AB8-A45B-1F1F6017989A}" destId="{87DA741C-10FD-4D0F-955A-7751D608A534}" srcOrd="1" destOrd="0" presId="urn:microsoft.com/office/officeart/2018/5/layout/IconCircleLabelList"/>
    <dgm:cxn modelId="{0A42D077-42AB-4677-8768-9485A1713A5C}" type="presParOf" srcId="{267B8E6F-816A-4AB8-A45B-1F1F6017989A}" destId="{07499BAF-4E74-401B-A744-29E278C9B2F2}" srcOrd="2" destOrd="0" presId="urn:microsoft.com/office/officeart/2018/5/layout/IconCircleLabelList"/>
    <dgm:cxn modelId="{0E4C4500-3264-4D36-85BC-06ED94FB5187}" type="presParOf" srcId="{267B8E6F-816A-4AB8-A45B-1F1F6017989A}" destId="{B33F8404-F58D-4400-AC9A-7577C5312E87}" srcOrd="3" destOrd="0" presId="urn:microsoft.com/office/officeart/2018/5/layout/IconCircleLabelList"/>
    <dgm:cxn modelId="{9669BA1B-0A3A-437B-9A70-38FA95DE1DFC}" type="presParOf" srcId="{A0006F69-9125-4A47-995A-E4CF0D585E76}" destId="{457924B5-3738-41F6-BC04-168E9AB52385}" srcOrd="1" destOrd="0" presId="urn:microsoft.com/office/officeart/2018/5/layout/IconCircleLabelList"/>
    <dgm:cxn modelId="{78A3C756-F8E9-48D0-B07A-3EDF6AF7EB60}" type="presParOf" srcId="{A0006F69-9125-4A47-995A-E4CF0D585E76}" destId="{8BA7C941-F3D0-45D9-A1A3-29AF24AC8239}" srcOrd="2" destOrd="0" presId="urn:microsoft.com/office/officeart/2018/5/layout/IconCircleLabelList"/>
    <dgm:cxn modelId="{7C889D08-A1C4-4BD1-AC3A-FC94AD4BDE2F}" type="presParOf" srcId="{8BA7C941-F3D0-45D9-A1A3-29AF24AC8239}" destId="{D2E06569-6784-4F93-AD47-FE7027FBA6E3}" srcOrd="0" destOrd="0" presId="urn:microsoft.com/office/officeart/2018/5/layout/IconCircleLabelList"/>
    <dgm:cxn modelId="{5A1ED670-2F70-4EE9-B118-EECF48B6DED9}" type="presParOf" srcId="{8BA7C941-F3D0-45D9-A1A3-29AF24AC8239}" destId="{E5EE6F76-15AB-416F-80C5-1E68E1B30FDE}" srcOrd="1" destOrd="0" presId="urn:microsoft.com/office/officeart/2018/5/layout/IconCircleLabelList"/>
    <dgm:cxn modelId="{E11F0741-C561-40D6-8B70-FF113419C89A}" type="presParOf" srcId="{8BA7C941-F3D0-45D9-A1A3-29AF24AC8239}" destId="{3412D271-C396-4E62-9652-CBF220786321}" srcOrd="2" destOrd="0" presId="urn:microsoft.com/office/officeart/2018/5/layout/IconCircleLabelList"/>
    <dgm:cxn modelId="{B2BEEF8B-8A7E-47E7-A6FA-4F24A9B1E039}" type="presParOf" srcId="{8BA7C941-F3D0-45D9-A1A3-29AF24AC8239}" destId="{C6BD2D29-1F36-43E0-8CB5-8AD76D03F66E}" srcOrd="3" destOrd="0" presId="urn:microsoft.com/office/officeart/2018/5/layout/IconCircleLabelList"/>
    <dgm:cxn modelId="{5C60797D-F9C2-48FC-8D78-C97D559C9683}" type="presParOf" srcId="{A0006F69-9125-4A47-995A-E4CF0D585E76}" destId="{2B6ABDDD-0F44-4CC3-8F60-7DF249B74AF0}" srcOrd="3" destOrd="0" presId="urn:microsoft.com/office/officeart/2018/5/layout/IconCircleLabelList"/>
    <dgm:cxn modelId="{7537E36D-3860-4FE8-8FD7-E8DCD57719E4}" type="presParOf" srcId="{A0006F69-9125-4A47-995A-E4CF0D585E76}" destId="{D8A19BC6-BD13-48E3-8B30-AAAB4111D097}" srcOrd="4" destOrd="0" presId="urn:microsoft.com/office/officeart/2018/5/layout/IconCircleLabelList"/>
    <dgm:cxn modelId="{9B3F3386-CBC0-4F65-A438-DBD7E7AEFD0F}" type="presParOf" srcId="{D8A19BC6-BD13-48E3-8B30-AAAB4111D097}" destId="{85E09A1C-C53D-4A57-85E7-1E4290B7E40A}" srcOrd="0" destOrd="0" presId="urn:microsoft.com/office/officeart/2018/5/layout/IconCircleLabelList"/>
    <dgm:cxn modelId="{FFCA2DE8-0CC2-4C79-8532-4C716C07BA97}" type="presParOf" srcId="{D8A19BC6-BD13-48E3-8B30-AAAB4111D097}" destId="{E761D542-3645-4605-8DD1-779F42DE5D36}" srcOrd="1" destOrd="0" presId="urn:microsoft.com/office/officeart/2018/5/layout/IconCircleLabelList"/>
    <dgm:cxn modelId="{DEC31D6E-5A4C-42DA-A845-EE5FED3C8254}" type="presParOf" srcId="{D8A19BC6-BD13-48E3-8B30-AAAB4111D097}" destId="{3AA88DA4-F08A-4787-B775-9EA5B1E772CA}" srcOrd="2" destOrd="0" presId="urn:microsoft.com/office/officeart/2018/5/layout/IconCircleLabelList"/>
    <dgm:cxn modelId="{9F86EA6D-4F51-4BB4-9881-76B4FDA69A03}" type="presParOf" srcId="{D8A19BC6-BD13-48E3-8B30-AAAB4111D097}" destId="{E0141C9B-4366-4CEC-B165-EA1B7BCCD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A00F6-0705-4EFB-B8F6-5CCAB28487C0}">
      <dsp:nvSpPr>
        <dsp:cNvPr id="0" name=""/>
        <dsp:cNvSpPr/>
      </dsp:nvSpPr>
      <dsp:spPr>
        <a:xfrm>
          <a:off x="1137723" y="2283"/>
          <a:ext cx="2724676" cy="16348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 model to predict Titanic passenger survival</a:t>
          </a:r>
        </a:p>
      </dsp:txBody>
      <dsp:txXfrm>
        <a:off x="1137723" y="2283"/>
        <a:ext cx="2724676" cy="1634806"/>
      </dsp:txXfrm>
    </dsp:sp>
    <dsp:sp modelId="{2103A4A2-C2EF-4D2E-8B9B-8526A6B75F38}">
      <dsp:nvSpPr>
        <dsp:cNvPr id="0" name=""/>
        <dsp:cNvSpPr/>
      </dsp:nvSpPr>
      <dsp:spPr>
        <a:xfrm>
          <a:off x="1137723" y="1909556"/>
          <a:ext cx="2724676" cy="163480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Analysis includes data preprocessing, modeling, and visualization</a:t>
          </a:r>
        </a:p>
      </dsp:txBody>
      <dsp:txXfrm>
        <a:off x="1137723" y="1909556"/>
        <a:ext cx="2724676" cy="1634806"/>
      </dsp:txXfrm>
    </dsp:sp>
    <dsp:sp modelId="{03524472-2ED5-4575-B267-38A397126105}">
      <dsp:nvSpPr>
        <dsp:cNvPr id="0" name=""/>
        <dsp:cNvSpPr/>
      </dsp:nvSpPr>
      <dsp:spPr>
        <a:xfrm>
          <a:off x="1137723" y="3816830"/>
          <a:ext cx="2724676" cy="163480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Rich visual storytelling supports insights and model validation</a:t>
          </a:r>
        </a:p>
      </dsp:txBody>
      <dsp:txXfrm>
        <a:off x="1137723" y="3816830"/>
        <a:ext cx="2724676" cy="1634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203E-9FBC-4098-ADB5-00D8B3FD7930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Missing values imputed for Age and Fare</a:t>
          </a:r>
        </a:p>
      </dsp:txBody>
      <dsp:txXfrm>
        <a:off x="715337" y="2413"/>
        <a:ext cx="3221521" cy="1932912"/>
      </dsp:txXfrm>
    </dsp:sp>
    <dsp:sp modelId="{53C21BF1-8D8E-401D-B566-4AC255DD46EB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Categorical variables converted to factors</a:t>
          </a:r>
        </a:p>
      </dsp:txBody>
      <dsp:txXfrm>
        <a:off x="4259011" y="2413"/>
        <a:ext cx="3221521" cy="1932912"/>
      </dsp:txXfrm>
    </dsp:sp>
    <dsp:sp modelId="{D96E1357-D884-4D3C-B7DB-A6CC5727B47C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 feature created: FamilySize = SibSp + Parch + 1</a:t>
          </a:r>
        </a:p>
      </dsp:txBody>
      <dsp:txXfrm>
        <a:off x="2487174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15D69-1CBA-4121-9F92-55AB051BF99F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Predictors used: Pclass, Sex, Age, SibSp, Parch, Fare</a:t>
          </a:r>
        </a:p>
      </dsp:txBody>
      <dsp:txXfrm>
        <a:off x="84655" y="121095"/>
        <a:ext cx="4830814" cy="1564849"/>
      </dsp:txXfrm>
    </dsp:sp>
    <dsp:sp modelId="{EBA24781-CA2A-4432-AFB7-6A9A97671618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summary reviewed for p-values and deviance metrics</a:t>
          </a:r>
        </a:p>
      </dsp:txBody>
      <dsp:txXfrm>
        <a:off x="84655" y="1944535"/>
        <a:ext cx="4830814" cy="1564849"/>
      </dsp:txXfrm>
    </dsp:sp>
    <dsp:sp modelId="{F588E463-C18D-43F2-B93D-DCF3AECB14D1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Significant variables: Pclass, Sex, Age, SibSp</a:t>
          </a:r>
        </a:p>
      </dsp:txBody>
      <dsp:txXfrm>
        <a:off x="84655" y="3767974"/>
        <a:ext cx="4830814" cy="156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06D07-89A8-4491-8921-84C45BA860D7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CA0DD-E333-4A10-9CEF-E3F67296F995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Accuracy from Confusion Matrix: 79.35%</a:t>
          </a:r>
        </a:p>
      </dsp:txBody>
      <dsp:txXfrm>
        <a:off x="0" y="2663"/>
        <a:ext cx="5000124" cy="1816197"/>
      </dsp:txXfrm>
    </dsp:sp>
    <dsp:sp modelId="{AA497DB6-FA27-45BE-9A1A-2A283F5493E5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A94A68-11C4-46AE-9ADE-340FF9930FA8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AUC (Area Under Curve): 0.856 – Excellent classification performance</a:t>
          </a:r>
        </a:p>
      </dsp:txBody>
      <dsp:txXfrm>
        <a:off x="0" y="1818861"/>
        <a:ext cx="5000124" cy="1816197"/>
      </dsp:txXfrm>
    </dsp:sp>
    <dsp:sp modelId="{F6C04C78-F74F-4C6C-8629-5DC97A83FAEF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805606-0327-45E9-A397-671F69DCFEBD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VIF Analysis: All predictors below threshold (VIF &lt; 5)</a:t>
          </a:r>
        </a:p>
      </dsp:txBody>
      <dsp:txXfrm>
        <a:off x="0" y="3635058"/>
        <a:ext cx="5000124" cy="1816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172AB-7D3E-455E-879B-2505F232398C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12366C-1F44-417B-A5C0-C597A29CFF51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Females and 1st-class passengers had highest survival rates</a:t>
          </a:r>
        </a:p>
      </dsp:txBody>
      <dsp:txXfrm>
        <a:off x="0" y="2663"/>
        <a:ext cx="5000124" cy="1816197"/>
      </dsp:txXfrm>
    </dsp:sp>
    <dsp:sp modelId="{9ECAFE3E-8B83-40F5-9C81-A089F2CD312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E86B00-375F-44A6-A642-A8692370A701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Children and young adults more likely to survive</a:t>
          </a:r>
        </a:p>
      </dsp:txBody>
      <dsp:txXfrm>
        <a:off x="0" y="1818861"/>
        <a:ext cx="5000124" cy="1816197"/>
      </dsp:txXfrm>
    </dsp:sp>
    <dsp:sp modelId="{EC07DAAB-79AD-44C0-B957-405852571556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9F7DD-B10E-4435-A07F-50AF0E1D0B35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Small families (2–4 members) showed better survival odds</a:t>
          </a:r>
        </a:p>
      </dsp:txBody>
      <dsp:txXfrm>
        <a:off x="0" y="3635058"/>
        <a:ext cx="5000124" cy="181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BBFA3-DF4A-4314-8083-59209C7AD4F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4F24C-E95E-4C35-BF0D-B270D479EED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0F6A8-1228-4100-B7B9-C946C02EB44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Mosaic, violin, density, and alluvial plots</a:t>
          </a:r>
        </a:p>
      </dsp:txBody>
      <dsp:txXfrm>
        <a:off x="46529" y="2703902"/>
        <a:ext cx="2418750" cy="720000"/>
      </dsp:txXfrm>
    </dsp:sp>
    <dsp:sp modelId="{488E083D-CAB0-4A70-AE50-16AE4657E18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9E0C0-8C25-42D1-8D43-D4F2D08DBE6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C8FD-AE66-4209-859E-D581C6F9321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ROC curve, residuals, and probability histograms</a:t>
          </a:r>
        </a:p>
      </dsp:txBody>
      <dsp:txXfrm>
        <a:off x="2888560" y="2703902"/>
        <a:ext cx="2418750" cy="720000"/>
      </dsp:txXfrm>
    </dsp:sp>
    <dsp:sp modelId="{6E93F81E-1E97-4F9D-84F0-1EABD2D83614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A5A9-F98A-4512-9EF8-7C82B776493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12BB5-06EA-4542-9B4C-C1884C744DC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Heatmaps and MDS plot for pattern recognition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54D2D-851D-47FC-A8CD-66A1625BFE3A}">
      <dsp:nvSpPr>
        <dsp:cNvPr id="0" name=""/>
        <dsp:cNvSpPr/>
      </dsp:nvSpPr>
      <dsp:spPr>
        <a:xfrm>
          <a:off x="3051441" y="54"/>
          <a:ext cx="2092988" cy="209298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Strong model fit with reduction in deviance (1186.66 → 788.73)</a:t>
          </a:r>
        </a:p>
      </dsp:txBody>
      <dsp:txXfrm>
        <a:off x="3574688" y="54"/>
        <a:ext cx="1046494" cy="1726715"/>
      </dsp:txXfrm>
    </dsp:sp>
    <dsp:sp modelId="{6F0ADD74-8EAD-4BED-89C8-3B8ADE990496}">
      <dsp:nvSpPr>
        <dsp:cNvPr id="0" name=""/>
        <dsp:cNvSpPr/>
      </dsp:nvSpPr>
      <dsp:spPr>
        <a:xfrm rot="7200000">
          <a:off x="4263707" y="2099761"/>
          <a:ext cx="2092988" cy="209298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AIC: 802.73 confirms model quality</a:t>
          </a:r>
        </a:p>
      </dsp:txBody>
      <dsp:txXfrm rot="-5400000">
        <a:off x="4605445" y="2714576"/>
        <a:ext cx="1726715" cy="1046494"/>
      </dsp:txXfrm>
    </dsp:sp>
    <dsp:sp modelId="{2309F10F-7693-48E8-B0EC-F0F70D96C938}">
      <dsp:nvSpPr>
        <dsp:cNvPr id="0" name=""/>
        <dsp:cNvSpPr/>
      </dsp:nvSpPr>
      <dsp:spPr>
        <a:xfrm rot="14400000">
          <a:off x="1839174" y="2099761"/>
          <a:ext cx="2092988" cy="2092988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 multicollinearity and robust predictors</a:t>
          </a:r>
        </a:p>
      </dsp:txBody>
      <dsp:txXfrm rot="5400000">
        <a:off x="1863710" y="2714576"/>
        <a:ext cx="1726715" cy="10464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33E-0E71-42DE-A8E9-5E0B6EE29CCC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B7A1D-3707-402F-8811-CFA81D7F20B0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effectively models Titanic survival</a:t>
          </a:r>
        </a:p>
      </dsp:txBody>
      <dsp:txXfrm>
        <a:off x="298991" y="1277365"/>
        <a:ext cx="2219346" cy="1377989"/>
      </dsp:txXfrm>
    </dsp:sp>
    <dsp:sp modelId="{42056902-1BA2-45B0-B24C-59EDFB03FBE6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65B84-95B6-4E75-946E-FA1B3EE37BEB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Statistical significance supports predictor choices</a:t>
          </a:r>
        </a:p>
      </dsp:txBody>
      <dsp:txXfrm>
        <a:off x="3116322" y="1277365"/>
        <a:ext cx="2219346" cy="1377989"/>
      </dsp:txXfrm>
    </dsp:sp>
    <dsp:sp modelId="{E34115A2-3309-46C7-B9D6-DAD8DE7315D3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40F3A-4723-4942-AE91-DD92EF3EED62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Visualizations enhanced understanding of survival trends</a:t>
          </a:r>
        </a:p>
      </dsp:txBody>
      <dsp:txXfrm>
        <a:off x="5933653" y="1277365"/>
        <a:ext cx="2219346" cy="1377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50981-D0AF-4F55-A9AD-5DB5CAA07D5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A741C-10FD-4D0F-955A-7751D608A53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F8404-F58D-4400-AC9A-7577C5312E8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Amandeep Kaur Randhawa</a:t>
          </a:r>
        </a:p>
      </dsp:txBody>
      <dsp:txXfrm>
        <a:off x="46529" y="2703902"/>
        <a:ext cx="2418750" cy="720000"/>
      </dsp:txXfrm>
    </dsp:sp>
    <dsp:sp modelId="{D2E06569-6784-4F93-AD47-FE7027FBA6E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E6F76-15AB-416F-80C5-1E68E1B30FD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D2D29-1F36-43E0-8CB5-8AD76D03F66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amandeepkrandhawa@gmail.com</a:t>
          </a:r>
        </a:p>
      </dsp:txBody>
      <dsp:txXfrm>
        <a:off x="2888560" y="2703902"/>
        <a:ext cx="2418750" cy="720000"/>
      </dsp:txXfrm>
    </dsp:sp>
    <dsp:sp modelId="{85E09A1C-C53D-4A57-85E7-1E4290B7E40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1D542-3645-4605-8DD1-779F42DE5D3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41C9B-4366-4CEC-B165-EA1B7BCCD053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Group 3 – JDA Data Analytics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container ship">
            <a:extLst>
              <a:ext uri="{FF2B5EF4-FFF2-40B4-BE49-F238E27FC236}">
                <a16:creationId xmlns:a16="http://schemas.microsoft.com/office/drawing/2014/main" id="{8185A139-1F60-7F8B-DC37-E5E986EC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25000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Titanic Survival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Logistic Regression Model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Group 3: Amandeep Randhawa, Dimple Dhawan, Athira Mohandas, Jyotsana Kumari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Date: June 19, 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71A66-2050-9DFB-1A4D-A89066D98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7842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F38AA89-753D-6096-E816-1768C89A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5923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Preparation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509F941-ECF4-8F30-0BB5-05C708511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63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8BCA2-7521-5E81-4AD6-5F76755DD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985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585349-DB8A-1C56-14F0-7B2E577D5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480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Visual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41F2E-4006-0224-5C82-8C93BE5FF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45078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FBB02-96E9-167A-E875-BBDDD6DF0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977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Final Model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9C0128-BC46-6721-5A7C-DF088F7C5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44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3E90A25-72E2-C3C5-BEEF-EA11BF0E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27305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Titanic Survival Prediction</vt:lpstr>
      <vt:lpstr>Project Overview</vt:lpstr>
      <vt:lpstr>Data Preparation</vt:lpstr>
      <vt:lpstr>Model Building</vt:lpstr>
      <vt:lpstr>Evaluation Metrics</vt:lpstr>
      <vt:lpstr>Key Visual Insights</vt:lpstr>
      <vt:lpstr>Visualizations Used</vt:lpstr>
      <vt:lpstr>Final Model Insights</vt:lpstr>
      <vt:lpstr>Conclusion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Amandeep Randhawa</dc:creator>
  <cp:keywords/>
  <dc:description>generated using python-pptx</dc:description>
  <cp:lastModifiedBy>Amandeep Randhawa</cp:lastModifiedBy>
  <cp:revision>2</cp:revision>
  <dcterms:created xsi:type="dcterms:W3CDTF">2013-01-27T09:14:16Z</dcterms:created>
  <dcterms:modified xsi:type="dcterms:W3CDTF">2025-06-24T22:50:37Z</dcterms:modified>
  <cp:category/>
</cp:coreProperties>
</file>