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9" r:id="rId3"/>
    <p:sldId id="338" r:id="rId4"/>
    <p:sldId id="321" r:id="rId5"/>
    <p:sldId id="333" r:id="rId6"/>
    <p:sldId id="322" r:id="rId7"/>
    <p:sldId id="323" r:id="rId8"/>
    <p:sldId id="334" r:id="rId9"/>
    <p:sldId id="336" r:id="rId10"/>
    <p:sldId id="264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32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nerdtutorials.com/sim900-gsm-gprs-shield-arduino/" TargetMode="External"/><Relationship Id="rId2" Type="http://schemas.openxmlformats.org/officeDocument/2006/relationships/hyperlink" Target="https://www.amazon.ca/dp/B07WTBTKDM/ref=pe_3034960_233709270_TE_i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hphotovideo.com/c/product/908219-REG/watson_b_1537_replacement_battery_pack_for.html" TargetMode="External"/><Relationship Id="rId2" Type="http://schemas.openxmlformats.org/officeDocument/2006/relationships/hyperlink" Target="https://www.amazon.ca/dp/B07PRDY6DS/ref=pe_3034960_233709270_TE_i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2559-DB5C-4FE7-834F-95B68AD3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8678" y="771987"/>
            <a:ext cx="6167562" cy="355451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Analysis of Hardware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CCC8C-532C-41A1-9FA8-52AF207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278" y="4872922"/>
            <a:ext cx="5557962" cy="167365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Group-7</a:t>
            </a:r>
          </a:p>
          <a:p>
            <a:r>
              <a:rPr lang="en-US" sz="2000" dirty="0"/>
              <a:t>Amandeep Kaur(748434)</a:t>
            </a:r>
          </a:p>
          <a:p>
            <a:r>
              <a:rPr lang="en-US" sz="2000" dirty="0"/>
              <a:t>Shweta (747925)</a:t>
            </a:r>
          </a:p>
          <a:p>
            <a:r>
              <a:rPr lang="en-US" sz="2000" dirty="0" err="1"/>
              <a:t>Ronakkumar</a:t>
            </a:r>
            <a:r>
              <a:rPr lang="en-US" sz="2000" dirty="0"/>
              <a:t> Sharma(747019)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3" descr="Open book on table, blurred shelves of books in background">
            <a:extLst>
              <a:ext uri="{FF2B5EF4-FFF2-40B4-BE49-F238E27FC236}">
                <a16:creationId xmlns:a16="http://schemas.microsoft.com/office/drawing/2014/main" id="{F710A653-AB1D-4B14-B7E5-9C0CC2DA03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596348" y="625682"/>
            <a:ext cx="5062330" cy="59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444A-E9FB-46E8-9872-C25EC0E1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FE11-3C71-4479-8778-C90359FC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86609"/>
            <a:ext cx="10168128" cy="4122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Amazon.(2020). </a:t>
            </a:r>
            <a:r>
              <a:rPr lang="en-US" sz="2400" dirty="0"/>
              <a:t>ESP32-CAM Camera </a:t>
            </a:r>
            <a:r>
              <a:rPr lang="en-US" sz="2400" dirty="0" err="1"/>
              <a:t>WiFi</a:t>
            </a:r>
            <a:r>
              <a:rPr lang="en-US" sz="2400" dirty="0"/>
              <a:t> + Bluetooth Module 4M PSRAM Dual-core 32-bit CPU Development Board with OV2640 2MP Camera Module Support Image </a:t>
            </a:r>
            <a:r>
              <a:rPr lang="en-US" sz="2400" dirty="0" err="1"/>
              <a:t>WiFi</a:t>
            </a:r>
            <a:r>
              <a:rPr lang="en-US" sz="2400" dirty="0"/>
              <a:t> Upload.</a:t>
            </a:r>
            <a:r>
              <a:rPr lang="en-US" sz="2400" dirty="0">
                <a:hlinkClick r:id="rId2"/>
              </a:rPr>
              <a:t> https://www.amazon.ca/dp/B07WTBTKDM/ref=pe_3034960_233709270_TE_item</a:t>
            </a:r>
            <a:endParaRPr 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Random NERD tutorial.(2020).</a:t>
            </a:r>
            <a:r>
              <a:rPr lang="en-US" dirty="0"/>
              <a:t> </a:t>
            </a:r>
            <a:r>
              <a:rPr lang="en-US" sz="2100" dirty="0"/>
              <a:t>SIM 900 GSM module.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hlinkClick r:id="rId3"/>
              </a:rPr>
              <a:t>https://randomnerdtutorials.com/sim900-gsm-gprs-shield-arduino/</a:t>
            </a:r>
            <a:endParaRPr lang="en-US" sz="2100" dirty="0"/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020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D102-DC03-417A-91E8-E36A60A95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sz="5000" dirty="0"/>
              <a:t>Amazon.(2020). </a:t>
            </a:r>
            <a:r>
              <a:rPr lang="en-US" sz="5000" dirty="0" err="1"/>
              <a:t>Beitian</a:t>
            </a:r>
            <a:r>
              <a:rPr lang="en-US" sz="5000" dirty="0"/>
              <a:t> BN-220 Dual GPS </a:t>
            </a:r>
            <a:r>
              <a:rPr lang="en-US" sz="5000" dirty="0" err="1"/>
              <a:t>Glonass</a:t>
            </a:r>
            <a:r>
              <a:rPr lang="en-US" sz="5000" dirty="0"/>
              <a:t> Module Navigation TTL Level 9600bps + GPS Passive Antenna for Arduino Raspberry Pi Pixhawk F3 CC3D </a:t>
            </a:r>
            <a:r>
              <a:rPr lang="en-US" sz="5000" dirty="0" err="1"/>
              <a:t>Betaflight</a:t>
            </a:r>
            <a:r>
              <a:rPr lang="en-US" sz="5000" dirty="0"/>
              <a:t> F4 Flight Control </a:t>
            </a:r>
            <a:r>
              <a:rPr lang="en-US" sz="5000" dirty="0" err="1"/>
              <a:t>Geekstory</a:t>
            </a:r>
            <a:r>
              <a:rPr lang="en-US" sz="5000" dirty="0"/>
              <a:t>.</a:t>
            </a:r>
          </a:p>
          <a:p>
            <a:pPr marL="0" indent="0" algn="just">
              <a:buNone/>
            </a:pPr>
            <a:r>
              <a:rPr lang="en-US" sz="5000" dirty="0"/>
              <a:t>   </a:t>
            </a:r>
            <a:r>
              <a:rPr lang="en-US" sz="5000" dirty="0">
                <a:hlinkClick r:id="rId2"/>
              </a:rPr>
              <a:t>https://www.amazon.ca/dp/B07PRDY6DS/ref=pe_3034960_233709270_TE_item</a:t>
            </a:r>
            <a:endParaRPr lang="en-US" sz="5000" dirty="0"/>
          </a:p>
          <a:p>
            <a:pPr marL="0" indent="0" algn="just">
              <a:buNone/>
            </a:pPr>
            <a:endParaRPr lang="en-US" sz="5000" dirty="0"/>
          </a:p>
          <a:p>
            <a:pPr algn="just"/>
            <a:r>
              <a:rPr lang="en-US" sz="5000" dirty="0"/>
              <a:t>B.H.(2020). LP-E12 Lithium-Ion Battery Pack (7.4V, 800mAh).</a:t>
            </a:r>
          </a:p>
          <a:p>
            <a:pPr marL="0" indent="0" algn="just">
              <a:buNone/>
            </a:pPr>
            <a:r>
              <a:rPr lang="en-US" sz="5000" dirty="0">
                <a:hlinkClick r:id="rId3"/>
              </a:rPr>
              <a:t>https://www.bhphotovideo.com/c/product/908219-REG/watson_b_1537_replacement_battery_pack_for.html</a:t>
            </a:r>
            <a:endParaRPr lang="en-US" sz="5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Hardware Requirement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656B05-6AE8-4FA6-87AB-DFC3B0A2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74" y="2563019"/>
            <a:ext cx="9485906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6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1447-1B95-4333-97A7-168C9DF9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Lithium Ion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695C-B94D-4FA2-AF3F-08045A6A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Easily rechargeable</a:t>
            </a:r>
          </a:p>
          <a:p>
            <a:r>
              <a:rPr lang="en-US" dirty="0"/>
              <a:t>Low weight</a:t>
            </a:r>
          </a:p>
          <a:p>
            <a:r>
              <a:rPr lang="en-US" dirty="0"/>
              <a:t>Long lifespan</a:t>
            </a:r>
          </a:p>
          <a:p>
            <a:r>
              <a:rPr lang="en-US" dirty="0"/>
              <a:t>Power management</a:t>
            </a:r>
          </a:p>
          <a:p>
            <a:r>
              <a:rPr lang="en-US" dirty="0"/>
              <a:t>Low maintenance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thium-ion battery">
            <a:extLst>
              <a:ext uri="{FF2B5EF4-FFF2-40B4-BE49-F238E27FC236}">
                <a16:creationId xmlns:a16="http://schemas.microsoft.com/office/drawing/2014/main" id="{06A73183-F254-4682-9350-65ADC2E6C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852" y="2739681"/>
            <a:ext cx="4969565" cy="27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5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973B-9CF6-4421-9027-E0429378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ESP-32 CAM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AA8C0-0906-4BD5-84B8-60719040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Specifications: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Smart small camera which is considerable for </a:t>
            </a:r>
          </a:p>
          <a:p>
            <a:pPr marL="0" indent="0">
              <a:buNone/>
            </a:pPr>
            <a:r>
              <a:rPr lang="en-US" sz="2400" dirty="0"/>
              <a:t>   IOT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32 bit CPU which work on 240Mhz.</a:t>
            </a:r>
          </a:p>
          <a:p>
            <a:pPr marL="0" indent="0">
              <a:buNone/>
            </a:pPr>
            <a:r>
              <a:rPr lang="en-US" sz="2400" dirty="0"/>
              <a:t>    Inbuilt 520 </a:t>
            </a:r>
            <a:r>
              <a:rPr lang="en-US" sz="2400" dirty="0" err="1"/>
              <a:t>Kb</a:t>
            </a:r>
            <a:r>
              <a:rPr lang="en-US" sz="2400" dirty="0"/>
              <a:t> SRAM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I2C,SPI,UART,PWM,ADC,DAC are supported </a:t>
            </a:r>
          </a:p>
          <a:p>
            <a:pPr marL="0" indent="0">
              <a:buNone/>
            </a:pPr>
            <a:r>
              <a:rPr lang="en-US" sz="2400" dirty="0"/>
              <a:t>   with this module.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Multiple sleep modes.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6281C5E-5E5C-4657-B78D-9F4C4338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548" y="2345567"/>
            <a:ext cx="3856383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6CF2-214B-461A-B85C-5587626F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37D8-E561-4249-A0E1-9D5AB7F9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200" dirty="0"/>
              <a:t>Best use for Industrial wireless control,  smart Home appliances, Surveillance purposes.</a:t>
            </a:r>
          </a:p>
          <a:p>
            <a:pPr marL="0" indent="0" algn="just">
              <a:buNone/>
            </a:pPr>
            <a:r>
              <a:rPr lang="en-US" sz="3200" dirty="0"/>
              <a:t>Pictures of victim can be taken with this module which will be stored on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3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28E-76F6-4AF0-81DA-85B271B7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SIM900 GSM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4D4B-0616-471B-A8E8-0E285EAF9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general purpose input /output pins.</a:t>
            </a:r>
          </a:p>
          <a:p>
            <a:r>
              <a:rPr lang="en-US" dirty="0"/>
              <a:t>Supports UART interfacing.</a:t>
            </a:r>
          </a:p>
          <a:p>
            <a:r>
              <a:rPr lang="en-US" dirty="0"/>
              <a:t>It can be work as per AT commands.</a:t>
            </a:r>
          </a:p>
          <a:p>
            <a:r>
              <a:rPr lang="en-US" dirty="0"/>
              <a:t>For calling predefined number, </a:t>
            </a:r>
          </a:p>
          <a:p>
            <a:pPr marL="0" indent="0">
              <a:buNone/>
            </a:pPr>
            <a:r>
              <a:rPr lang="en-US" dirty="0"/>
              <a:t>microphone well as headphone </a:t>
            </a:r>
          </a:p>
          <a:p>
            <a:pPr marL="0" indent="0">
              <a:buNone/>
            </a:pPr>
            <a:r>
              <a:rPr lang="en-US" dirty="0"/>
              <a:t>jack is available.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277A3-F1FD-4093-9CC7-79518CFA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2614405"/>
            <a:ext cx="4619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F08F-1209-4792-B4FE-31CC465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suitable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2579-7111-4A8E-A014-1C39A88B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can transmit or receive messages.</a:t>
            </a:r>
          </a:p>
          <a:p>
            <a:r>
              <a:rPr lang="en-US" dirty="0"/>
              <a:t>It is helpful to make phone calls.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1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761A-4C34-4255-9D90-0CDC5DC2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Beitian</a:t>
            </a:r>
            <a:r>
              <a:rPr lang="en-US" dirty="0"/>
              <a:t> BN-220 GPS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D58A-D128-478F-8C2B-9C4CE3E4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consumption is between 3V-5V.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rate is considered from 4800bps to </a:t>
            </a:r>
          </a:p>
          <a:p>
            <a:pPr marL="0" indent="0">
              <a:buNone/>
            </a:pPr>
            <a:r>
              <a:rPr lang="en-US" dirty="0"/>
              <a:t>    9216000bps.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Pins :    VCC,TX input, RX output, GND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EBE25-0600-41D7-85D9-D657DDD4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225" y="2288070"/>
            <a:ext cx="3728732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5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2BF-025A-411C-B438-8B8C5AD2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suitable for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A2E1F-44E8-40F9-80CE-9D535356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Trace the location of a person with help of GPS co-ordinates. In the case of emergency GPS co-ordinate are send with alert message to the stored contact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49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403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Wingdings</vt:lpstr>
      <vt:lpstr>AccentBoxVTI</vt:lpstr>
      <vt:lpstr>Analysis of Hardware Components</vt:lpstr>
      <vt:lpstr>Hardware Requirement</vt:lpstr>
      <vt:lpstr>Lithium Ion battery</vt:lpstr>
      <vt:lpstr>ESP-32 CAM</vt:lpstr>
      <vt:lpstr>More suitable for</vt:lpstr>
      <vt:lpstr>SIM900 GSM module</vt:lpstr>
      <vt:lpstr>More suitable for</vt:lpstr>
      <vt:lpstr>Beitian BN-220 GPS module</vt:lpstr>
      <vt:lpstr>More suitable for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 in real time linux embedded based system</dc:title>
  <dc:creator>hcl</dc:creator>
  <cp:lastModifiedBy>hcl</cp:lastModifiedBy>
  <cp:revision>62</cp:revision>
  <dcterms:created xsi:type="dcterms:W3CDTF">2020-05-31T19:51:51Z</dcterms:created>
  <dcterms:modified xsi:type="dcterms:W3CDTF">2020-06-25T20:57:12Z</dcterms:modified>
</cp:coreProperties>
</file>