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90" r:id="rId25"/>
    <p:sldId id="291" r:id="rId26"/>
    <p:sldId id="292" r:id="rId27"/>
    <p:sldId id="293" r:id="rId28"/>
    <p:sldId id="295" r:id="rId29"/>
    <p:sldId id="298" r:id="rId30"/>
    <p:sldId id="296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7" userDrawn="1">
          <p15:clr>
            <a:srgbClr val="A4A3A4"/>
          </p15:clr>
        </p15:guide>
        <p15:guide id="2" pos="2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F20"/>
    <a:srgbClr val="CF1259"/>
    <a:srgbClr val="141B41"/>
    <a:srgbClr val="0095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872" y="72"/>
      </p:cViewPr>
      <p:guideLst>
        <p:guide orient="horz" pos="2267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7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9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84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31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52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53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30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68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2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85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63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E8C36-EE12-445F-BC15-76F5298A89EB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27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7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19" y="329981"/>
            <a:ext cx="4878000" cy="4878000"/>
          </a:xfrm>
          <a:prstGeom prst="rect">
            <a:avLst/>
          </a:prstGeom>
        </p:spPr>
      </p:pic>
      <p:pic>
        <p:nvPicPr>
          <p:cNvPr id="6" name="Gráfico 5" descr="Adicionar com preenchimento sólido">
            <a:extLst>
              <a:ext uri="{FF2B5EF4-FFF2-40B4-BE49-F238E27FC236}">
                <a16:creationId xmlns:a16="http://schemas.microsoft.com/office/drawing/2014/main" id="{2AE6A2C2-7CE4-3AD9-889B-76656BE5E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1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3" name="Semicírculo 2">
            <a:extLst>
              <a:ext uri="{FF2B5EF4-FFF2-40B4-BE49-F238E27FC236}">
                <a16:creationId xmlns:a16="http://schemas.microsoft.com/office/drawing/2014/main" id="{634815C2-79BF-27EF-1DDB-F4D1C04F9B3D}"/>
              </a:ext>
            </a:extLst>
          </p:cNvPr>
          <p:cNvSpPr/>
          <p:nvPr/>
        </p:nvSpPr>
        <p:spPr>
          <a:xfrm rot="16200000">
            <a:off x="3479700" y="1018075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micírculo 5">
            <a:extLst>
              <a:ext uri="{FF2B5EF4-FFF2-40B4-BE49-F238E27FC236}">
                <a16:creationId xmlns:a16="http://schemas.microsoft.com/office/drawing/2014/main" id="{6A577E45-EDDB-3D13-B265-533092CF2A63}"/>
              </a:ext>
            </a:extLst>
          </p:cNvPr>
          <p:cNvSpPr/>
          <p:nvPr/>
        </p:nvSpPr>
        <p:spPr>
          <a:xfrm rot="16200000">
            <a:off x="3479700" y="2997313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micírculo 6">
            <a:extLst>
              <a:ext uri="{FF2B5EF4-FFF2-40B4-BE49-F238E27FC236}">
                <a16:creationId xmlns:a16="http://schemas.microsoft.com/office/drawing/2014/main" id="{2AF87D12-168B-2855-4917-78F84072337C}"/>
              </a:ext>
            </a:extLst>
          </p:cNvPr>
          <p:cNvSpPr/>
          <p:nvPr/>
        </p:nvSpPr>
        <p:spPr>
          <a:xfrm rot="5400000" flipH="1">
            <a:off x="1132003" y="929897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micírculo 7">
            <a:extLst>
              <a:ext uri="{FF2B5EF4-FFF2-40B4-BE49-F238E27FC236}">
                <a16:creationId xmlns:a16="http://schemas.microsoft.com/office/drawing/2014/main" id="{1968A6F0-DCE1-BBB0-A637-7B750448D69B}"/>
              </a:ext>
            </a:extLst>
          </p:cNvPr>
          <p:cNvSpPr/>
          <p:nvPr/>
        </p:nvSpPr>
        <p:spPr>
          <a:xfrm rot="5400000" flipH="1">
            <a:off x="1132003" y="2909135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8E1857C-CED3-905A-FB7D-8274C1516971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4494279" y="3003344"/>
            <a:ext cx="1579063" cy="312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DC6EC66-1F5B-37A4-2CCF-BE4751FC5E2E}"/>
              </a:ext>
            </a:extLst>
          </p:cNvPr>
          <p:cNvCxnSpPr/>
          <p:nvPr/>
        </p:nvCxnSpPr>
        <p:spPr>
          <a:xfrm flipV="1">
            <a:off x="690202" y="2914855"/>
            <a:ext cx="1579063" cy="312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48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D05363C-7AA0-4773-9366-D00436A2811A}"/>
              </a:ext>
            </a:extLst>
          </p:cNvPr>
          <p:cNvCxnSpPr>
            <a:cxnSpLocks/>
          </p:cNvCxnSpPr>
          <p:nvPr/>
        </p:nvCxnSpPr>
        <p:spPr>
          <a:xfrm>
            <a:off x="581891" y="3200400"/>
            <a:ext cx="5846618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emicírculo 36">
            <a:extLst>
              <a:ext uri="{FF2B5EF4-FFF2-40B4-BE49-F238E27FC236}">
                <a16:creationId xmlns:a16="http://schemas.microsoft.com/office/drawing/2014/main" id="{43C977D9-81B0-D2D4-E9E7-773692A17329}"/>
              </a:ext>
            </a:extLst>
          </p:cNvPr>
          <p:cNvSpPr/>
          <p:nvPr/>
        </p:nvSpPr>
        <p:spPr>
          <a:xfrm>
            <a:off x="1604361" y="1995141"/>
            <a:ext cx="1826716" cy="1761318"/>
          </a:xfrm>
          <a:prstGeom prst="blockArc">
            <a:avLst>
              <a:gd name="adj1" fmla="val 10800000"/>
              <a:gd name="adj2" fmla="val 13763"/>
              <a:gd name="adj3" fmla="val 0"/>
            </a:avLst>
          </a:prstGeom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1EED3C80-29A9-00FC-38F9-8CB0667083B5}"/>
              </a:ext>
            </a:extLst>
          </p:cNvPr>
          <p:cNvCxnSpPr>
            <a:stCxn id="37" idx="0"/>
          </p:cNvCxnSpPr>
          <p:nvPr/>
        </p:nvCxnSpPr>
        <p:spPr>
          <a:xfrm flipH="1">
            <a:off x="1574567" y="2875800"/>
            <a:ext cx="29794" cy="1545677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96AF2F8C-75B4-3565-348E-0B5C04A6D50A}"/>
              </a:ext>
            </a:extLst>
          </p:cNvPr>
          <p:cNvCxnSpPr>
            <a:stCxn id="37" idx="1"/>
          </p:cNvCxnSpPr>
          <p:nvPr/>
        </p:nvCxnSpPr>
        <p:spPr>
          <a:xfrm>
            <a:off x="3431069" y="2879457"/>
            <a:ext cx="8" cy="154202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emicírculo 67">
            <a:extLst>
              <a:ext uri="{FF2B5EF4-FFF2-40B4-BE49-F238E27FC236}">
                <a16:creationId xmlns:a16="http://schemas.microsoft.com/office/drawing/2014/main" id="{84E7688D-1662-D334-6514-884684E14ACB}"/>
              </a:ext>
            </a:extLst>
          </p:cNvPr>
          <p:cNvSpPr/>
          <p:nvPr/>
        </p:nvSpPr>
        <p:spPr>
          <a:xfrm>
            <a:off x="3460871" y="1995141"/>
            <a:ext cx="1826716" cy="1761318"/>
          </a:xfrm>
          <a:prstGeom prst="blockArc">
            <a:avLst>
              <a:gd name="adj1" fmla="val 10800000"/>
              <a:gd name="adj2" fmla="val 13763"/>
              <a:gd name="adj3" fmla="val 0"/>
            </a:avLst>
          </a:prstGeom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6D48C7E2-422B-F806-8030-ABE258226C1B}"/>
              </a:ext>
            </a:extLst>
          </p:cNvPr>
          <p:cNvCxnSpPr>
            <a:stCxn id="68" idx="1"/>
          </p:cNvCxnSpPr>
          <p:nvPr/>
        </p:nvCxnSpPr>
        <p:spPr>
          <a:xfrm>
            <a:off x="5287579" y="2879457"/>
            <a:ext cx="8" cy="154202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823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2E0F4-7D85-AFD3-8237-8FC7EDD9B57A}"/>
              </a:ext>
            </a:extLst>
          </p:cNvPr>
          <p:cNvCxnSpPr>
            <a:cxnSpLocks/>
          </p:cNvCxnSpPr>
          <p:nvPr/>
        </p:nvCxnSpPr>
        <p:spPr>
          <a:xfrm>
            <a:off x="1161417" y="1676399"/>
            <a:ext cx="2937164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2DD2CDF-5270-E761-AF2D-792B5875DD5B}"/>
              </a:ext>
            </a:extLst>
          </p:cNvPr>
          <p:cNvCxnSpPr>
            <a:cxnSpLocks/>
          </p:cNvCxnSpPr>
          <p:nvPr/>
        </p:nvCxnSpPr>
        <p:spPr>
          <a:xfrm>
            <a:off x="3912728" y="1537853"/>
            <a:ext cx="0" cy="1343892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9B09E4B-C8AC-D735-1443-C4B930ABB7D5}"/>
              </a:ext>
            </a:extLst>
          </p:cNvPr>
          <p:cNvCxnSpPr>
            <a:cxnSpLocks/>
          </p:cNvCxnSpPr>
          <p:nvPr/>
        </p:nvCxnSpPr>
        <p:spPr>
          <a:xfrm>
            <a:off x="2526683" y="3047998"/>
            <a:ext cx="2772090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2EA6CEA-5F7A-E596-817C-37EA492B5107}"/>
              </a:ext>
            </a:extLst>
          </p:cNvPr>
          <p:cNvCxnSpPr>
            <a:cxnSpLocks/>
          </p:cNvCxnSpPr>
          <p:nvPr/>
        </p:nvCxnSpPr>
        <p:spPr>
          <a:xfrm>
            <a:off x="3043355" y="3785970"/>
            <a:ext cx="1738746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20536C0-184F-44B5-5AF0-F5BC96EAF8F5}"/>
              </a:ext>
            </a:extLst>
          </p:cNvPr>
          <p:cNvCxnSpPr>
            <a:cxnSpLocks/>
          </p:cNvCxnSpPr>
          <p:nvPr/>
        </p:nvCxnSpPr>
        <p:spPr>
          <a:xfrm>
            <a:off x="3493137" y="4531950"/>
            <a:ext cx="906291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89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F0F364E0-7B26-28B2-15E8-A07048BD9996}"/>
              </a:ext>
            </a:extLst>
          </p:cNvPr>
          <p:cNvSpPr/>
          <p:nvPr/>
        </p:nvSpPr>
        <p:spPr>
          <a:xfrm>
            <a:off x="526473" y="845128"/>
            <a:ext cx="3671454" cy="3671454"/>
          </a:xfrm>
          <a:prstGeom prst="ellipse">
            <a:avLst/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BC4F504-8E75-4D61-95F1-5CA24755B323}"/>
              </a:ext>
            </a:extLst>
          </p:cNvPr>
          <p:cNvSpPr/>
          <p:nvPr/>
        </p:nvSpPr>
        <p:spPr>
          <a:xfrm>
            <a:off x="2753881" y="845128"/>
            <a:ext cx="3671454" cy="3671454"/>
          </a:xfrm>
          <a:prstGeom prst="ellipse">
            <a:avLst/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32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50F6C2B0-58B6-3D86-D1A3-87659C654A7D}"/>
              </a:ext>
            </a:extLst>
          </p:cNvPr>
          <p:cNvGrpSpPr/>
          <p:nvPr/>
        </p:nvGrpSpPr>
        <p:grpSpPr>
          <a:xfrm rot="16200000">
            <a:off x="2413099" y="-1111972"/>
            <a:ext cx="2373114" cy="6667500"/>
            <a:chOff x="1435676" y="665018"/>
            <a:chExt cx="1902295" cy="5423405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BFD91B71-C6F3-8AA4-CCC1-5D93AA4CC5C4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665018"/>
              <a:ext cx="0" cy="1648690"/>
            </a:xfrm>
            <a:prstGeom prst="line">
              <a:avLst/>
            </a:prstGeom>
            <a:ln w="381000">
              <a:solidFill>
                <a:srgbClr val="CF12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55618181-9E94-5BFC-9129-2050C1B9106C}"/>
                </a:ext>
              </a:extLst>
            </p:cNvPr>
            <p:cNvSpPr/>
            <p:nvPr/>
          </p:nvSpPr>
          <p:spPr>
            <a:xfrm>
              <a:off x="1607127" y="2892641"/>
              <a:ext cx="1440873" cy="3195782"/>
            </a:xfrm>
            <a:custGeom>
              <a:avLst/>
              <a:gdLst>
                <a:gd name="connsiteX0" fmla="*/ 0 w 1080655"/>
                <a:gd name="connsiteY0" fmla="*/ 2396837 h 2396837"/>
                <a:gd name="connsiteX1" fmla="*/ 0 w 1080655"/>
                <a:gd name="connsiteY1" fmla="*/ 1080655 h 2396837"/>
                <a:gd name="connsiteX2" fmla="*/ 1080655 w 1080655"/>
                <a:gd name="connsiteY2" fmla="*/ 0 h 2396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0655" h="2396837">
                  <a:moveTo>
                    <a:pt x="0" y="2396837"/>
                  </a:moveTo>
                  <a:lnTo>
                    <a:pt x="0" y="1080655"/>
                  </a:lnTo>
                  <a:lnTo>
                    <a:pt x="1080655" y="0"/>
                  </a:lnTo>
                </a:path>
              </a:pathLst>
            </a:custGeom>
            <a:noFill/>
            <a:ln w="381000">
              <a:solidFill>
                <a:srgbClr val="CF12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8426EAB9-0BE4-C504-B7AE-3B7CDCCF2EB7}"/>
                </a:ext>
              </a:extLst>
            </p:cNvPr>
            <p:cNvCxnSpPr/>
            <p:nvPr/>
          </p:nvCxnSpPr>
          <p:spPr>
            <a:xfrm>
              <a:off x="1435676" y="3416407"/>
              <a:ext cx="1233055" cy="1233055"/>
            </a:xfrm>
            <a:prstGeom prst="line">
              <a:avLst/>
            </a:prstGeom>
            <a:ln w="254000">
              <a:solidFill>
                <a:srgbClr val="CF12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A14F3E6-3C67-ED9A-07D3-6CE6CBA6335F}"/>
                </a:ext>
              </a:extLst>
            </p:cNvPr>
            <p:cNvCxnSpPr/>
            <p:nvPr/>
          </p:nvCxnSpPr>
          <p:spPr>
            <a:xfrm>
              <a:off x="1783916" y="3090069"/>
              <a:ext cx="1233055" cy="1233055"/>
            </a:xfrm>
            <a:prstGeom prst="line">
              <a:avLst/>
            </a:prstGeom>
            <a:ln w="254000">
              <a:solidFill>
                <a:srgbClr val="CF12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1D944785-1603-575E-D467-21632230C58E}"/>
                </a:ext>
              </a:extLst>
            </p:cNvPr>
            <p:cNvCxnSpPr/>
            <p:nvPr/>
          </p:nvCxnSpPr>
          <p:spPr>
            <a:xfrm>
              <a:off x="2104916" y="2763368"/>
              <a:ext cx="1233055" cy="1233055"/>
            </a:xfrm>
            <a:prstGeom prst="line">
              <a:avLst/>
            </a:prstGeom>
            <a:ln w="254000">
              <a:solidFill>
                <a:srgbClr val="CF12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3562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84EF956-69A2-80AE-C94C-1A49A3AC3CF2}"/>
              </a:ext>
            </a:extLst>
          </p:cNvPr>
          <p:cNvSpPr txBox="1"/>
          <p:nvPr/>
        </p:nvSpPr>
        <p:spPr>
          <a:xfrm>
            <a:off x="2260456" y="1624641"/>
            <a:ext cx="2678400" cy="2677656"/>
          </a:xfrm>
          <a:prstGeom prst="rect">
            <a:avLst/>
          </a:prstGeom>
          <a:noFill/>
          <a:ln w="381000">
            <a:solidFill>
              <a:srgbClr val="CF1259"/>
            </a:solidFill>
            <a:miter lim="800000"/>
          </a:ln>
        </p:spPr>
        <p:txBody>
          <a:bodyPr wrap="square" rtlCol="0" anchor="ctr">
            <a:spAutoFit/>
          </a:bodyPr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sz="9600" b="1" dirty="0">
                <a:solidFill>
                  <a:srgbClr val="CF1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164E088-78CC-6344-19C6-0E4D54EE55A9}"/>
              </a:ext>
            </a:extLst>
          </p:cNvPr>
          <p:cNvCxnSpPr>
            <a:cxnSpLocks/>
          </p:cNvCxnSpPr>
          <p:nvPr/>
        </p:nvCxnSpPr>
        <p:spPr>
          <a:xfrm>
            <a:off x="4758746" y="2963469"/>
            <a:ext cx="1620000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283C049-22AB-B5A2-1279-A4F1567822CA}"/>
              </a:ext>
            </a:extLst>
          </p:cNvPr>
          <p:cNvCxnSpPr>
            <a:cxnSpLocks/>
          </p:cNvCxnSpPr>
          <p:nvPr/>
        </p:nvCxnSpPr>
        <p:spPr>
          <a:xfrm>
            <a:off x="816831" y="2963469"/>
            <a:ext cx="1620000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36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3" name="Semicírculo 2">
            <a:extLst>
              <a:ext uri="{FF2B5EF4-FFF2-40B4-BE49-F238E27FC236}">
                <a16:creationId xmlns:a16="http://schemas.microsoft.com/office/drawing/2014/main" id="{634815C2-79BF-27EF-1DDB-F4D1C04F9B3D}"/>
              </a:ext>
            </a:extLst>
          </p:cNvPr>
          <p:cNvSpPr/>
          <p:nvPr/>
        </p:nvSpPr>
        <p:spPr>
          <a:xfrm rot="16200000">
            <a:off x="3479700" y="1018075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solidFill>
            <a:srgbClr val="F36F20"/>
          </a:solidFill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micírculo 5">
            <a:extLst>
              <a:ext uri="{FF2B5EF4-FFF2-40B4-BE49-F238E27FC236}">
                <a16:creationId xmlns:a16="http://schemas.microsoft.com/office/drawing/2014/main" id="{6A577E45-EDDB-3D13-B265-533092CF2A63}"/>
              </a:ext>
            </a:extLst>
          </p:cNvPr>
          <p:cNvSpPr/>
          <p:nvPr/>
        </p:nvSpPr>
        <p:spPr>
          <a:xfrm rot="16200000">
            <a:off x="3479700" y="2997313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solidFill>
            <a:srgbClr val="F36F20"/>
          </a:solidFill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micírculo 6">
            <a:extLst>
              <a:ext uri="{FF2B5EF4-FFF2-40B4-BE49-F238E27FC236}">
                <a16:creationId xmlns:a16="http://schemas.microsoft.com/office/drawing/2014/main" id="{2AF87D12-168B-2855-4917-78F84072337C}"/>
              </a:ext>
            </a:extLst>
          </p:cNvPr>
          <p:cNvSpPr/>
          <p:nvPr/>
        </p:nvSpPr>
        <p:spPr>
          <a:xfrm rot="5400000" flipH="1">
            <a:off x="1132003" y="929897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solidFill>
            <a:srgbClr val="F36F20"/>
          </a:solidFill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micírculo 7">
            <a:extLst>
              <a:ext uri="{FF2B5EF4-FFF2-40B4-BE49-F238E27FC236}">
                <a16:creationId xmlns:a16="http://schemas.microsoft.com/office/drawing/2014/main" id="{1968A6F0-DCE1-BBB0-A637-7B750448D69B}"/>
              </a:ext>
            </a:extLst>
          </p:cNvPr>
          <p:cNvSpPr/>
          <p:nvPr/>
        </p:nvSpPr>
        <p:spPr>
          <a:xfrm rot="5400000" flipH="1">
            <a:off x="1132003" y="2909135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solidFill>
            <a:srgbClr val="F36F20"/>
          </a:solidFill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8E1857C-CED3-905A-FB7D-8274C1516971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4494279" y="3003344"/>
            <a:ext cx="1579063" cy="312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DC6EC66-1F5B-37A4-2CCF-BE4751FC5E2E}"/>
              </a:ext>
            </a:extLst>
          </p:cNvPr>
          <p:cNvCxnSpPr/>
          <p:nvPr/>
        </p:nvCxnSpPr>
        <p:spPr>
          <a:xfrm flipV="1">
            <a:off x="690202" y="2914855"/>
            <a:ext cx="1579063" cy="312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625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D05363C-7AA0-4773-9366-D00436A2811A}"/>
              </a:ext>
            </a:extLst>
          </p:cNvPr>
          <p:cNvCxnSpPr>
            <a:cxnSpLocks/>
          </p:cNvCxnSpPr>
          <p:nvPr/>
        </p:nvCxnSpPr>
        <p:spPr>
          <a:xfrm>
            <a:off x="581891" y="3200400"/>
            <a:ext cx="5846618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emicírculo 36">
            <a:extLst>
              <a:ext uri="{FF2B5EF4-FFF2-40B4-BE49-F238E27FC236}">
                <a16:creationId xmlns:a16="http://schemas.microsoft.com/office/drawing/2014/main" id="{43C977D9-81B0-D2D4-E9E7-773692A17329}"/>
              </a:ext>
            </a:extLst>
          </p:cNvPr>
          <p:cNvSpPr/>
          <p:nvPr/>
        </p:nvSpPr>
        <p:spPr>
          <a:xfrm>
            <a:off x="1604361" y="1995141"/>
            <a:ext cx="1826716" cy="1761318"/>
          </a:xfrm>
          <a:prstGeom prst="blockArc">
            <a:avLst>
              <a:gd name="adj1" fmla="val 10800000"/>
              <a:gd name="adj2" fmla="val 13763"/>
              <a:gd name="adj3" fmla="val 0"/>
            </a:avLst>
          </a:prstGeom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1EED3C80-29A9-00FC-38F9-8CB0667083B5}"/>
              </a:ext>
            </a:extLst>
          </p:cNvPr>
          <p:cNvCxnSpPr>
            <a:stCxn id="37" idx="0"/>
          </p:cNvCxnSpPr>
          <p:nvPr/>
        </p:nvCxnSpPr>
        <p:spPr>
          <a:xfrm flipH="1">
            <a:off x="1574567" y="2875800"/>
            <a:ext cx="29794" cy="1545677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96AF2F8C-75B4-3565-348E-0B5C04A6D50A}"/>
              </a:ext>
            </a:extLst>
          </p:cNvPr>
          <p:cNvCxnSpPr>
            <a:stCxn id="37" idx="1"/>
          </p:cNvCxnSpPr>
          <p:nvPr/>
        </p:nvCxnSpPr>
        <p:spPr>
          <a:xfrm>
            <a:off x="3431069" y="2879457"/>
            <a:ext cx="8" cy="154202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emicírculo 67">
            <a:extLst>
              <a:ext uri="{FF2B5EF4-FFF2-40B4-BE49-F238E27FC236}">
                <a16:creationId xmlns:a16="http://schemas.microsoft.com/office/drawing/2014/main" id="{84E7688D-1662-D334-6514-884684E14ACB}"/>
              </a:ext>
            </a:extLst>
          </p:cNvPr>
          <p:cNvSpPr/>
          <p:nvPr/>
        </p:nvSpPr>
        <p:spPr>
          <a:xfrm>
            <a:off x="3460871" y="1995141"/>
            <a:ext cx="1826716" cy="1761318"/>
          </a:xfrm>
          <a:prstGeom prst="blockArc">
            <a:avLst>
              <a:gd name="adj1" fmla="val 10800000"/>
              <a:gd name="adj2" fmla="val 13763"/>
              <a:gd name="adj3" fmla="val 0"/>
            </a:avLst>
          </a:prstGeom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6D48C7E2-422B-F806-8030-ABE258226C1B}"/>
              </a:ext>
            </a:extLst>
          </p:cNvPr>
          <p:cNvCxnSpPr>
            <a:stCxn id="68" idx="1"/>
          </p:cNvCxnSpPr>
          <p:nvPr/>
        </p:nvCxnSpPr>
        <p:spPr>
          <a:xfrm>
            <a:off x="5287579" y="2879457"/>
            <a:ext cx="8" cy="154202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56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2E0F4-7D85-AFD3-8237-8FC7EDD9B57A}"/>
              </a:ext>
            </a:extLst>
          </p:cNvPr>
          <p:cNvCxnSpPr>
            <a:cxnSpLocks/>
          </p:cNvCxnSpPr>
          <p:nvPr/>
        </p:nvCxnSpPr>
        <p:spPr>
          <a:xfrm>
            <a:off x="1161417" y="1676399"/>
            <a:ext cx="2937164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2DD2CDF-5270-E761-AF2D-792B5875DD5B}"/>
              </a:ext>
            </a:extLst>
          </p:cNvPr>
          <p:cNvCxnSpPr>
            <a:cxnSpLocks/>
          </p:cNvCxnSpPr>
          <p:nvPr/>
        </p:nvCxnSpPr>
        <p:spPr>
          <a:xfrm>
            <a:off x="3912728" y="1537853"/>
            <a:ext cx="0" cy="1343892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9B09E4B-C8AC-D735-1443-C4B930ABB7D5}"/>
              </a:ext>
            </a:extLst>
          </p:cNvPr>
          <p:cNvCxnSpPr>
            <a:cxnSpLocks/>
          </p:cNvCxnSpPr>
          <p:nvPr/>
        </p:nvCxnSpPr>
        <p:spPr>
          <a:xfrm>
            <a:off x="2526683" y="3047998"/>
            <a:ext cx="2772090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2EA6CEA-5F7A-E596-817C-37EA492B5107}"/>
              </a:ext>
            </a:extLst>
          </p:cNvPr>
          <p:cNvCxnSpPr>
            <a:cxnSpLocks/>
          </p:cNvCxnSpPr>
          <p:nvPr/>
        </p:nvCxnSpPr>
        <p:spPr>
          <a:xfrm>
            <a:off x="3043355" y="3785970"/>
            <a:ext cx="1738746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20536C0-184F-44B5-5AF0-F5BC96EAF8F5}"/>
              </a:ext>
            </a:extLst>
          </p:cNvPr>
          <p:cNvCxnSpPr>
            <a:cxnSpLocks/>
          </p:cNvCxnSpPr>
          <p:nvPr/>
        </p:nvCxnSpPr>
        <p:spPr>
          <a:xfrm>
            <a:off x="3493137" y="4531950"/>
            <a:ext cx="906291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43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upa com preenchimento sólido">
            <a:extLst>
              <a:ext uri="{FF2B5EF4-FFF2-40B4-BE49-F238E27FC236}">
                <a16:creationId xmlns:a16="http://schemas.microsoft.com/office/drawing/2014/main" id="{6BDF36C2-7A35-56FC-248D-DBBBB7636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74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F0F364E0-7B26-28B2-15E8-A07048BD9996}"/>
              </a:ext>
            </a:extLst>
          </p:cNvPr>
          <p:cNvSpPr/>
          <p:nvPr/>
        </p:nvSpPr>
        <p:spPr>
          <a:xfrm>
            <a:off x="526473" y="845128"/>
            <a:ext cx="3671454" cy="3671454"/>
          </a:xfrm>
          <a:prstGeom prst="ellipse">
            <a:avLst/>
          </a:prstGeom>
          <a:noFill/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BC4F504-8E75-4D61-95F1-5CA24755B323}"/>
              </a:ext>
            </a:extLst>
          </p:cNvPr>
          <p:cNvSpPr/>
          <p:nvPr/>
        </p:nvSpPr>
        <p:spPr>
          <a:xfrm>
            <a:off x="2753881" y="845128"/>
            <a:ext cx="3671454" cy="3671454"/>
          </a:xfrm>
          <a:prstGeom prst="ellipse">
            <a:avLst/>
          </a:prstGeom>
          <a:noFill/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46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50F6C2B0-58B6-3D86-D1A3-87659C654A7D}"/>
              </a:ext>
            </a:extLst>
          </p:cNvPr>
          <p:cNvGrpSpPr/>
          <p:nvPr/>
        </p:nvGrpSpPr>
        <p:grpSpPr>
          <a:xfrm rot="16200000">
            <a:off x="2413099" y="-1111972"/>
            <a:ext cx="2373114" cy="6667500"/>
            <a:chOff x="1435676" y="665018"/>
            <a:chExt cx="1902295" cy="5423405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BFD91B71-C6F3-8AA4-CCC1-5D93AA4CC5C4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665018"/>
              <a:ext cx="0" cy="1648690"/>
            </a:xfrm>
            <a:prstGeom prst="line">
              <a:avLst/>
            </a:prstGeom>
            <a:ln w="381000">
              <a:solidFill>
                <a:srgbClr val="F36F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55618181-9E94-5BFC-9129-2050C1B9106C}"/>
                </a:ext>
              </a:extLst>
            </p:cNvPr>
            <p:cNvSpPr/>
            <p:nvPr/>
          </p:nvSpPr>
          <p:spPr>
            <a:xfrm>
              <a:off x="1607127" y="2892641"/>
              <a:ext cx="1440873" cy="3195782"/>
            </a:xfrm>
            <a:custGeom>
              <a:avLst/>
              <a:gdLst>
                <a:gd name="connsiteX0" fmla="*/ 0 w 1080655"/>
                <a:gd name="connsiteY0" fmla="*/ 2396837 h 2396837"/>
                <a:gd name="connsiteX1" fmla="*/ 0 w 1080655"/>
                <a:gd name="connsiteY1" fmla="*/ 1080655 h 2396837"/>
                <a:gd name="connsiteX2" fmla="*/ 1080655 w 1080655"/>
                <a:gd name="connsiteY2" fmla="*/ 0 h 2396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0655" h="2396837">
                  <a:moveTo>
                    <a:pt x="0" y="2396837"/>
                  </a:moveTo>
                  <a:lnTo>
                    <a:pt x="0" y="1080655"/>
                  </a:lnTo>
                  <a:lnTo>
                    <a:pt x="1080655" y="0"/>
                  </a:lnTo>
                </a:path>
              </a:pathLst>
            </a:custGeom>
            <a:noFill/>
            <a:ln w="381000">
              <a:solidFill>
                <a:srgbClr val="F36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8426EAB9-0BE4-C504-B7AE-3B7CDCCF2EB7}"/>
                </a:ext>
              </a:extLst>
            </p:cNvPr>
            <p:cNvCxnSpPr/>
            <p:nvPr/>
          </p:nvCxnSpPr>
          <p:spPr>
            <a:xfrm>
              <a:off x="1435676" y="3416407"/>
              <a:ext cx="1233055" cy="1233055"/>
            </a:xfrm>
            <a:prstGeom prst="line">
              <a:avLst/>
            </a:prstGeom>
            <a:ln w="254000">
              <a:solidFill>
                <a:srgbClr val="F36F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A14F3E6-3C67-ED9A-07D3-6CE6CBA6335F}"/>
                </a:ext>
              </a:extLst>
            </p:cNvPr>
            <p:cNvCxnSpPr/>
            <p:nvPr/>
          </p:nvCxnSpPr>
          <p:spPr>
            <a:xfrm>
              <a:off x="1783916" y="3090069"/>
              <a:ext cx="1233055" cy="1233055"/>
            </a:xfrm>
            <a:prstGeom prst="line">
              <a:avLst/>
            </a:prstGeom>
            <a:ln w="254000">
              <a:solidFill>
                <a:srgbClr val="F36F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1D944785-1603-575E-D467-21632230C58E}"/>
                </a:ext>
              </a:extLst>
            </p:cNvPr>
            <p:cNvCxnSpPr/>
            <p:nvPr/>
          </p:nvCxnSpPr>
          <p:spPr>
            <a:xfrm>
              <a:off x="2104916" y="2763368"/>
              <a:ext cx="1233055" cy="1233055"/>
            </a:xfrm>
            <a:prstGeom prst="line">
              <a:avLst/>
            </a:prstGeom>
            <a:ln w="254000">
              <a:solidFill>
                <a:srgbClr val="F36F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7544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84EF956-69A2-80AE-C94C-1A49A3AC3CF2}"/>
              </a:ext>
            </a:extLst>
          </p:cNvPr>
          <p:cNvSpPr txBox="1"/>
          <p:nvPr/>
        </p:nvSpPr>
        <p:spPr>
          <a:xfrm>
            <a:off x="2260456" y="1624641"/>
            <a:ext cx="2678400" cy="2677656"/>
          </a:xfrm>
          <a:prstGeom prst="rect">
            <a:avLst/>
          </a:prstGeom>
          <a:noFill/>
          <a:ln w="381000">
            <a:solidFill>
              <a:srgbClr val="F36F20"/>
            </a:solidFill>
            <a:miter lim="800000"/>
          </a:ln>
        </p:spPr>
        <p:txBody>
          <a:bodyPr wrap="square" rtlCol="0" anchor="ctr">
            <a:spAutoFit/>
          </a:bodyPr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sz="9600" b="1" dirty="0">
                <a:solidFill>
                  <a:srgbClr val="F36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164E088-78CC-6344-19C6-0E4D54EE55A9}"/>
              </a:ext>
            </a:extLst>
          </p:cNvPr>
          <p:cNvCxnSpPr>
            <a:cxnSpLocks/>
          </p:cNvCxnSpPr>
          <p:nvPr/>
        </p:nvCxnSpPr>
        <p:spPr>
          <a:xfrm>
            <a:off x="4758746" y="2963469"/>
            <a:ext cx="1620000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283C049-22AB-B5A2-1279-A4F1567822CA}"/>
              </a:ext>
            </a:extLst>
          </p:cNvPr>
          <p:cNvCxnSpPr>
            <a:cxnSpLocks/>
          </p:cNvCxnSpPr>
          <p:nvPr/>
        </p:nvCxnSpPr>
        <p:spPr>
          <a:xfrm>
            <a:off x="816831" y="2963469"/>
            <a:ext cx="1620000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710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Casa com preenchimento sólido">
            <a:extLst>
              <a:ext uri="{FF2B5EF4-FFF2-40B4-BE49-F238E27FC236}">
                <a16:creationId xmlns:a16="http://schemas.microsoft.com/office/drawing/2014/main" id="{9A3FACC0-C081-69C3-2620-0F58FF668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419" y="669419"/>
            <a:ext cx="5860473" cy="586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27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Casa com preenchimento sólido">
            <a:extLst>
              <a:ext uri="{FF2B5EF4-FFF2-40B4-BE49-F238E27FC236}">
                <a16:creationId xmlns:a16="http://schemas.microsoft.com/office/drawing/2014/main" id="{9A3FACC0-C081-69C3-2620-0F58FF668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419" y="669419"/>
            <a:ext cx="5860473" cy="586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24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áfico 2" descr="Seta: curva ligeira com preenchimento sólido">
            <a:extLst>
              <a:ext uri="{FF2B5EF4-FFF2-40B4-BE49-F238E27FC236}">
                <a16:creationId xmlns:a16="http://schemas.microsoft.com/office/drawing/2014/main" id="{1B2AB188-0934-8981-49B5-117BBF374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906210" y="906210"/>
            <a:ext cx="5386892" cy="538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47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áfico 2" descr="Seta: curva ligeira com preenchimento sólido">
            <a:extLst>
              <a:ext uri="{FF2B5EF4-FFF2-40B4-BE49-F238E27FC236}">
                <a16:creationId xmlns:a16="http://schemas.microsoft.com/office/drawing/2014/main" id="{1B2AB188-0934-8981-49B5-117BBF374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906210" y="906210"/>
            <a:ext cx="5386892" cy="538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42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Disco com preenchimento sólido">
            <a:extLst>
              <a:ext uri="{FF2B5EF4-FFF2-40B4-BE49-F238E27FC236}">
                <a16:creationId xmlns:a16="http://schemas.microsoft.com/office/drawing/2014/main" id="{1CC3EEA3-E507-B7C5-267A-018175F9F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156" y="1049156"/>
            <a:ext cx="5101000" cy="51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74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Disco com preenchimento sólido">
            <a:extLst>
              <a:ext uri="{FF2B5EF4-FFF2-40B4-BE49-F238E27FC236}">
                <a16:creationId xmlns:a16="http://schemas.microsoft.com/office/drawing/2014/main" id="{1CC3EEA3-E507-B7C5-267A-018175F9F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156" y="1049156"/>
            <a:ext cx="5101000" cy="51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88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áfico 2" descr="Documento">
            <a:extLst>
              <a:ext uri="{FF2B5EF4-FFF2-40B4-BE49-F238E27FC236}">
                <a16:creationId xmlns:a16="http://schemas.microsoft.com/office/drawing/2014/main" id="{AAC6FE2B-7EF0-4E1B-8596-0AA702319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56" y="1049056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9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ápis com preenchimento sólido">
            <a:extLst>
              <a:ext uri="{FF2B5EF4-FFF2-40B4-BE49-F238E27FC236}">
                <a16:creationId xmlns:a16="http://schemas.microsoft.com/office/drawing/2014/main" id="{00EBFE80-145C-01E1-D575-E58572DF0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77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áfico 2" descr="Documento">
            <a:extLst>
              <a:ext uri="{FF2B5EF4-FFF2-40B4-BE49-F238E27FC236}">
                <a16:creationId xmlns:a16="http://schemas.microsoft.com/office/drawing/2014/main" id="{AAC6FE2B-7EF0-4E1B-8596-0AA702319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56" y="1049056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31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Lixo com preenchimento sólido">
            <a:extLst>
              <a:ext uri="{FF2B5EF4-FFF2-40B4-BE49-F238E27FC236}">
                <a16:creationId xmlns:a16="http://schemas.microsoft.com/office/drawing/2014/main" id="{0E79CBA8-5EA7-404A-807B-577C39B95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56" y="1049056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80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Lixo com preenchimento sólido">
            <a:extLst>
              <a:ext uri="{FF2B5EF4-FFF2-40B4-BE49-F238E27FC236}">
                <a16:creationId xmlns:a16="http://schemas.microsoft.com/office/drawing/2014/main" id="{0E79CBA8-5EA7-404A-807B-577C39B95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56" y="1049056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58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áfico 2" descr="Lápis com preenchimento sólido">
            <a:extLst>
              <a:ext uri="{FF2B5EF4-FFF2-40B4-BE49-F238E27FC236}">
                <a16:creationId xmlns:a16="http://schemas.microsoft.com/office/drawing/2014/main" id="{00EBFE80-145C-01E1-D575-E58572DF0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56" y="1049057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91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2" descr="Lápis com preenchimento sólido">
            <a:extLst>
              <a:ext uri="{FF2B5EF4-FFF2-40B4-BE49-F238E27FC236}">
                <a16:creationId xmlns:a16="http://schemas.microsoft.com/office/drawing/2014/main" id="{00EBFE80-145C-01E1-D575-E58572DF0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56" y="1049057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8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19" y="329981"/>
            <a:ext cx="4878000" cy="4878000"/>
          </a:xfrm>
          <a:prstGeom prst="rect">
            <a:avLst/>
          </a:prstGeom>
        </p:spPr>
      </p:pic>
      <p:pic>
        <p:nvPicPr>
          <p:cNvPr id="6" name="Gráfico 5" descr="Adicionar com preenchimento sólido">
            <a:extLst>
              <a:ext uri="{FF2B5EF4-FFF2-40B4-BE49-F238E27FC236}">
                <a16:creationId xmlns:a16="http://schemas.microsoft.com/office/drawing/2014/main" id="{2AE6A2C2-7CE4-3AD9-889B-76656BE5E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79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19" y="329981"/>
            <a:ext cx="4878000" cy="4878000"/>
          </a:xfrm>
          <a:prstGeom prst="rect">
            <a:avLst/>
          </a:prstGeom>
        </p:spPr>
      </p:pic>
      <p:pic>
        <p:nvPicPr>
          <p:cNvPr id="6" name="Gráfico 5" descr="Adicionar com preenchimento sólido">
            <a:extLst>
              <a:ext uri="{FF2B5EF4-FFF2-40B4-BE49-F238E27FC236}">
                <a16:creationId xmlns:a16="http://schemas.microsoft.com/office/drawing/2014/main" id="{2AE6A2C2-7CE4-3AD9-889B-76656BE5E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59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19" y="329981"/>
            <a:ext cx="4878000" cy="4878000"/>
          </a:xfrm>
          <a:prstGeom prst="rect">
            <a:avLst/>
          </a:prstGeom>
        </p:spPr>
      </p:pic>
      <p:pic>
        <p:nvPicPr>
          <p:cNvPr id="2" name="Gráfico 1" descr="Lupa com preenchimento sólido">
            <a:extLst>
              <a:ext uri="{FF2B5EF4-FFF2-40B4-BE49-F238E27FC236}">
                <a16:creationId xmlns:a16="http://schemas.microsoft.com/office/drawing/2014/main" id="{BA687954-49E2-91C6-2C6D-FB090C847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8113" y="4978113"/>
            <a:ext cx="2221200" cy="22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05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19" y="329981"/>
            <a:ext cx="4878000" cy="4878000"/>
          </a:xfrm>
          <a:prstGeom prst="rect">
            <a:avLst/>
          </a:prstGeom>
        </p:spPr>
      </p:pic>
      <p:pic>
        <p:nvPicPr>
          <p:cNvPr id="2" name="Gráfico 1" descr="Lupa com preenchimento sólido">
            <a:extLst>
              <a:ext uri="{FF2B5EF4-FFF2-40B4-BE49-F238E27FC236}">
                <a16:creationId xmlns:a16="http://schemas.microsoft.com/office/drawing/2014/main" id="{4A6C355A-66C7-DA74-3CB1-85CB695A89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8113" y="4978113"/>
            <a:ext cx="2221200" cy="22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9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ixo com preenchimento sólido">
            <a:extLst>
              <a:ext uri="{FF2B5EF4-FFF2-40B4-BE49-F238E27FC236}">
                <a16:creationId xmlns:a16="http://schemas.microsoft.com/office/drawing/2014/main" id="{D5BC5E51-6D9E-874B-2AFA-628A4A186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2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19" y="329981"/>
            <a:ext cx="4878000" cy="4878000"/>
          </a:xfrm>
          <a:prstGeom prst="rect">
            <a:avLst/>
          </a:prstGeom>
        </p:spPr>
      </p:pic>
      <p:pic>
        <p:nvPicPr>
          <p:cNvPr id="6" name="Gráfico 5" descr="Adicionar com preenchimento sólido">
            <a:extLst>
              <a:ext uri="{FF2B5EF4-FFF2-40B4-BE49-F238E27FC236}">
                <a16:creationId xmlns:a16="http://schemas.microsoft.com/office/drawing/2014/main" id="{2AE6A2C2-7CE4-3AD9-889B-76656BE5E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5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pic>
        <p:nvPicPr>
          <p:cNvPr id="3" name="Imagem 2" descr="Ícone&#10;&#10;Descrição gerada automaticamente com confiança baixa">
            <a:extLst>
              <a:ext uri="{FF2B5EF4-FFF2-40B4-BE49-F238E27FC236}">
                <a16:creationId xmlns:a16="http://schemas.microsoft.com/office/drawing/2014/main" id="{13C9373B-BCE3-2955-C5E2-8BEAF3622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9" y="2698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upa com preenchimento sólido">
            <a:extLst>
              <a:ext uri="{FF2B5EF4-FFF2-40B4-BE49-F238E27FC236}">
                <a16:creationId xmlns:a16="http://schemas.microsoft.com/office/drawing/2014/main" id="{6BDF36C2-7A35-56FC-248D-DBBBB7636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  <p:pic>
        <p:nvPicPr>
          <p:cNvPr id="5" name="Imagem 4" descr="Ícone&#10;&#10;Descrição gerada automaticamente com confiança baixa">
            <a:extLst>
              <a:ext uri="{FF2B5EF4-FFF2-40B4-BE49-F238E27FC236}">
                <a16:creationId xmlns:a16="http://schemas.microsoft.com/office/drawing/2014/main" id="{80ADD0E8-A436-7A43-519C-725B2B82E3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7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ápis com preenchimento sólido">
            <a:extLst>
              <a:ext uri="{FF2B5EF4-FFF2-40B4-BE49-F238E27FC236}">
                <a16:creationId xmlns:a16="http://schemas.microsoft.com/office/drawing/2014/main" id="{00EBFE80-145C-01E1-D575-E58572DF0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  <p:pic>
        <p:nvPicPr>
          <p:cNvPr id="5" name="Imagem 4" descr="Ícone&#10;&#10;Descrição gerada automaticamente com confiança baixa">
            <a:extLst>
              <a:ext uri="{FF2B5EF4-FFF2-40B4-BE49-F238E27FC236}">
                <a16:creationId xmlns:a16="http://schemas.microsoft.com/office/drawing/2014/main" id="{FFF4EE26-F712-A520-86F3-B7831067A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7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ixo com preenchimento sólido">
            <a:extLst>
              <a:ext uri="{FF2B5EF4-FFF2-40B4-BE49-F238E27FC236}">
                <a16:creationId xmlns:a16="http://schemas.microsoft.com/office/drawing/2014/main" id="{D5BC5E51-6D9E-874B-2AFA-628A4A186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  <p:pic>
        <p:nvPicPr>
          <p:cNvPr id="5" name="Imagem 4" descr="Ícone&#10;&#10;Descrição gerada automaticamente com confiança baixa">
            <a:extLst>
              <a:ext uri="{FF2B5EF4-FFF2-40B4-BE49-F238E27FC236}">
                <a16:creationId xmlns:a16="http://schemas.microsoft.com/office/drawing/2014/main" id="{AEF9F4B9-FAD1-29CD-95BA-8B35B33EA0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02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375</TotalTime>
  <Words>2</Words>
  <Application>Microsoft Office PowerPoint</Application>
  <PresentationFormat>Personalizar</PresentationFormat>
  <Paragraphs>6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REIS OLIVEIRA</dc:creator>
  <cp:lastModifiedBy>LUCAS REIS OLIVEIRA</cp:lastModifiedBy>
  <cp:revision>9</cp:revision>
  <dcterms:created xsi:type="dcterms:W3CDTF">2023-03-12T02:28:27Z</dcterms:created>
  <dcterms:modified xsi:type="dcterms:W3CDTF">2023-04-08T01:01:26Z</dcterms:modified>
</cp:coreProperties>
</file>