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60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</TotalTime>
  <Words>0</Words>
  <Application>Microsoft Office PowerPoint</Application>
  <PresentationFormat>Personalizar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2</cp:revision>
  <dcterms:created xsi:type="dcterms:W3CDTF">2023-03-12T02:28:27Z</dcterms:created>
  <dcterms:modified xsi:type="dcterms:W3CDTF">2023-03-12T04:37:23Z</dcterms:modified>
</cp:coreProperties>
</file>