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141B41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24" y="60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369</TotalTime>
  <Words>2</Words>
  <Application>Microsoft Office PowerPoint</Application>
  <PresentationFormat>Personalizar</PresentationFormat>
  <Paragraphs>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Delta P - Almoxarifado</cp:lastModifiedBy>
  <cp:revision>8</cp:revision>
  <dcterms:created xsi:type="dcterms:W3CDTF">2023-03-12T02:28:27Z</dcterms:created>
  <dcterms:modified xsi:type="dcterms:W3CDTF">2023-03-29T15:33:40Z</dcterms:modified>
</cp:coreProperties>
</file>