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F20"/>
    <a:srgbClr val="CF1259"/>
    <a:srgbClr val="141B41"/>
    <a:srgbClr val="009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60" y="60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3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8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CF1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56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CF1259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CF1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2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5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754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F36F20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F36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13C9373B-BCE3-2955-C5E2-8BEAF362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9" y="2698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80ADD0E8-A436-7A43-519C-725B2B82E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FFF4EE26-F712-A520-86F3-B7831067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AEF9F4B9-FAD1-29CD-95BA-8B35B33EA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128</TotalTime>
  <Words>2</Words>
  <Application>Microsoft Office PowerPoint</Application>
  <PresentationFormat>Personalizar</PresentationFormat>
  <Paragraphs>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REIS OLIVEIRA</dc:creator>
  <cp:lastModifiedBy>LUCAS REIS OLIVEIRA</cp:lastModifiedBy>
  <cp:revision>4</cp:revision>
  <dcterms:created xsi:type="dcterms:W3CDTF">2023-03-12T02:28:27Z</dcterms:created>
  <dcterms:modified xsi:type="dcterms:W3CDTF">2023-03-12T18:05:42Z</dcterms:modified>
</cp:coreProperties>
</file>