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92" r:id="rId27"/>
    <p:sldId id="293" r:id="rId28"/>
    <p:sldId id="295" r:id="rId29"/>
    <p:sldId id="298" r:id="rId30"/>
    <p:sldId id="296" r:id="rId31"/>
    <p:sldId id="299" r:id="rId32"/>
    <p:sldId id="300" r:id="rId3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F20"/>
    <a:srgbClr val="CF1259"/>
    <a:srgbClr val="141B41"/>
    <a:srgbClr val="009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56" y="56"/>
      </p:cViewPr>
      <p:guideLst>
        <p:guide orient="horz" pos="2267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7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4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31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2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53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3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2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5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6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8C36-EE12-445F-BC15-76F5298A89EB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2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1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8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3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CF12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356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CF1259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CF1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3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62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5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7544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F36F20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F36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2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7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4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Disco com preenchimento sólido">
            <a:extLst>
              <a:ext uri="{FF2B5EF4-FFF2-40B4-BE49-F238E27FC236}">
                <a16:creationId xmlns:a16="http://schemas.microsoft.com/office/drawing/2014/main" id="{1CC3EEA3-E507-B7C5-267A-018175F9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56" y="1049156"/>
            <a:ext cx="5101000" cy="51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4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Disco com preenchimento sólido">
            <a:extLst>
              <a:ext uri="{FF2B5EF4-FFF2-40B4-BE49-F238E27FC236}">
                <a16:creationId xmlns:a16="http://schemas.microsoft.com/office/drawing/2014/main" id="{1CC3EEA3-E507-B7C5-267A-018175F9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56" y="1049156"/>
            <a:ext cx="5101000" cy="51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88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Documento">
            <a:extLst>
              <a:ext uri="{FF2B5EF4-FFF2-40B4-BE49-F238E27FC236}">
                <a16:creationId xmlns:a16="http://schemas.microsoft.com/office/drawing/2014/main" id="{AAC6FE2B-7EF0-4E1B-8596-0AA702319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9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7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Documento">
            <a:extLst>
              <a:ext uri="{FF2B5EF4-FFF2-40B4-BE49-F238E27FC236}">
                <a16:creationId xmlns:a16="http://schemas.microsoft.com/office/drawing/2014/main" id="{AAC6FE2B-7EF0-4E1B-8596-0AA702319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3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Lixo com preenchimento sólido">
            <a:extLst>
              <a:ext uri="{FF2B5EF4-FFF2-40B4-BE49-F238E27FC236}">
                <a16:creationId xmlns:a16="http://schemas.microsoft.com/office/drawing/2014/main" id="{0E79CBA8-5EA7-404A-807B-577C39B9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80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Lixo com preenchimento sólido">
            <a:extLst>
              <a:ext uri="{FF2B5EF4-FFF2-40B4-BE49-F238E27FC236}">
                <a16:creationId xmlns:a16="http://schemas.microsoft.com/office/drawing/2014/main" id="{0E79CBA8-5EA7-404A-807B-577C39B9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3" name="Imagem 2" descr="Ícone&#10;&#10;Descrição gerada automaticamente com confiança baixa">
            <a:extLst>
              <a:ext uri="{FF2B5EF4-FFF2-40B4-BE49-F238E27FC236}">
                <a16:creationId xmlns:a16="http://schemas.microsoft.com/office/drawing/2014/main" id="{13C9373B-BCE3-2955-C5E2-8BEAF3622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9" y="2698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80ADD0E8-A436-7A43-519C-725B2B82E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FFF4EE26-F712-A520-86F3-B7831067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7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AEF9F4B9-FAD1-29CD-95BA-8B35B33EA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2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365</TotalTime>
  <Words>2</Words>
  <Application>Microsoft Office PowerPoint</Application>
  <PresentationFormat>Personalizar</PresentationFormat>
  <Paragraphs>6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REIS OLIVEIRA</dc:creator>
  <cp:lastModifiedBy>Aluno</cp:lastModifiedBy>
  <cp:revision>7</cp:revision>
  <dcterms:created xsi:type="dcterms:W3CDTF">2023-03-12T02:28:27Z</dcterms:created>
  <dcterms:modified xsi:type="dcterms:W3CDTF">2023-03-29T00:45:43Z</dcterms:modified>
</cp:coreProperties>
</file>