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4" r:id="rId3"/>
    <p:sldId id="262" r:id="rId4"/>
    <p:sldId id="291" r:id="rId5"/>
    <p:sldId id="292" r:id="rId6"/>
    <p:sldId id="259" r:id="rId7"/>
    <p:sldId id="258" r:id="rId8"/>
    <p:sldId id="260" r:id="rId9"/>
    <p:sldId id="261" r:id="rId10"/>
    <p:sldId id="285" r:id="rId11"/>
    <p:sldId id="287" r:id="rId12"/>
    <p:sldId id="286" r:id="rId13"/>
    <p:sldId id="288" r:id="rId14"/>
    <p:sldId id="289" r:id="rId15"/>
    <p:sldId id="279" r:id="rId16"/>
  </p:sldIdLst>
  <p:sldSz cx="9144000" cy="5143500" type="screen16x9"/>
  <p:notesSz cx="6858000" cy="9144000"/>
  <p:embeddedFontLst>
    <p:embeddedFont>
      <p:font typeface="Dosis" panose="02010503020202060003" pitchFamily="2" charset="77"/>
      <p:regular r:id="rId18"/>
      <p:bold r:id="rId19"/>
    </p:embeddedFont>
    <p:embeddedFont>
      <p:font typeface="Dosis Light" panose="02010303020202060003" pitchFamily="2" charset="77"/>
      <p:regular r:id="rId20"/>
      <p:bold r:id="rId21"/>
    </p:embeddedFont>
    <p:embeddedFont>
      <p:font typeface="Titillium Web Ligh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DB1"/>
    <a:srgbClr val="3B978C"/>
    <a:srgbClr val="65C3B8"/>
    <a:srgbClr val="059AB8"/>
    <a:srgbClr val="0C87A1"/>
    <a:srgbClr val="95DFD7"/>
    <a:srgbClr val="8DD2CA"/>
    <a:srgbClr val="D3E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39EAB-ABE7-4612-A1EC-B28D6DFA66DC}">
  <a:tblStyle styleId="{C6239EAB-ABE7-4612-A1EC-B28D6DFA6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636"/>
  </p:normalViewPr>
  <p:slideViewPr>
    <p:cSldViewPr snapToGrid="0" snapToObjects="1">
      <p:cViewPr>
        <p:scale>
          <a:sx n="180" d="100"/>
          <a:sy n="180" d="100"/>
        </p:scale>
        <p:origin x="21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4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49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4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35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18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02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8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53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523" y="1160584"/>
            <a:ext cx="5815800" cy="110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err="1"/>
              <a:t>BlablaMove</a:t>
            </a:r>
            <a:r>
              <a:rPr lang="en" sz="5400" b="1" dirty="0"/>
              <a:t> – POC</a:t>
            </a:r>
            <a:endParaRPr sz="5400" b="1"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A72466A2-C756-0047-8657-3FE11E88B1D8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rgbClr val="95DFD7"/>
                </a:solidFill>
              </a:rPr>
              <a:t>Toutain</a:t>
            </a:r>
            <a:r>
              <a:rPr lang="fr-FR" sz="1400" b="1" i="1" dirty="0">
                <a:solidFill>
                  <a:srgbClr val="95DFD7"/>
                </a:solidFill>
              </a:rPr>
              <a:t> Xavier – </a:t>
            </a:r>
            <a:r>
              <a:rPr lang="fr-FR" sz="1400" b="1" i="1" dirty="0" err="1">
                <a:solidFill>
                  <a:srgbClr val="95DFD7"/>
                </a:solidFill>
              </a:rPr>
              <a:t>Meersman</a:t>
            </a:r>
            <a:r>
              <a:rPr lang="fr-FR" sz="1400" b="1" i="1" dirty="0">
                <a:solidFill>
                  <a:srgbClr val="95DFD7"/>
                </a:solidFill>
              </a:rPr>
              <a:t> Rudy – </a:t>
            </a:r>
            <a:r>
              <a:rPr lang="fr-FR" sz="1400" b="1" i="1" dirty="0" err="1">
                <a:solidFill>
                  <a:srgbClr val="95DFD7"/>
                </a:solidFill>
              </a:rPr>
              <a:t>Fornali</a:t>
            </a:r>
            <a:r>
              <a:rPr lang="fr-FR" sz="1400" b="1" i="1" dirty="0">
                <a:solidFill>
                  <a:srgbClr val="95DFD7"/>
                </a:solidFill>
              </a:rPr>
              <a:t> Damien - </a:t>
            </a:r>
            <a:r>
              <a:rPr lang="fr-FR" sz="1400" b="1" i="1" dirty="0" err="1">
                <a:solidFill>
                  <a:srgbClr val="95DFD7"/>
                </a:solidFill>
              </a:rPr>
              <a:t>Benza</a:t>
            </a:r>
            <a:r>
              <a:rPr lang="fr-FR" sz="1400" b="1" i="1" dirty="0">
                <a:solidFill>
                  <a:srgbClr val="95DFD7"/>
                </a:solidFill>
              </a:rPr>
              <a:t> Amandine</a:t>
            </a: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199FE220-DC0B-544D-9C5D-57906D7C85E0}"/>
              </a:ext>
            </a:extLst>
          </p:cNvPr>
          <p:cNvSpPr txBox="1">
            <a:spLocks/>
          </p:cNvSpPr>
          <p:nvPr/>
        </p:nvSpPr>
        <p:spPr>
          <a:xfrm>
            <a:off x="316523" y="2048607"/>
            <a:ext cx="2470062" cy="8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3200" dirty="0" err="1">
                <a:solidFill>
                  <a:srgbClr val="D3EBD6"/>
                </a:solidFill>
              </a:rPr>
              <a:t>Billing</a:t>
            </a:r>
            <a:r>
              <a:rPr lang="fr-FR" sz="3200" dirty="0">
                <a:solidFill>
                  <a:srgbClr val="D3EBD6"/>
                </a:solidFill>
              </a:rPr>
              <a:t> Variant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5.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LIVE 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22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</a:t>
            </a:r>
            <a:br>
              <a:rPr lang="en" dirty="0"/>
            </a:br>
            <a:r>
              <a:rPr lang="en" dirty="0"/>
              <a:t>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2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4571" y="569444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Work</a:t>
            </a:r>
            <a:r>
              <a:rPr lang="fr-FR" sz="4000" dirty="0"/>
              <a:t> Distribution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6A4862F8-8536-044B-A63C-D69899D8A2DF}"/>
              </a:ext>
            </a:extLst>
          </p:cNvPr>
          <p:cNvSpPr txBox="1">
            <a:spLocks/>
          </p:cNvSpPr>
          <p:nvPr/>
        </p:nvSpPr>
        <p:spPr>
          <a:xfrm>
            <a:off x="835268" y="1011116"/>
            <a:ext cx="3055938" cy="772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Xavier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Offers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Roads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Database</a:t>
            </a: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 establishment</a:t>
            </a: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FBA71E32-D07E-DB43-8682-2BAFE73D9A91}"/>
              </a:ext>
            </a:extLst>
          </p:cNvPr>
          <p:cNvSpPr txBox="1">
            <a:spLocks/>
          </p:cNvSpPr>
          <p:nvPr/>
        </p:nvSpPr>
        <p:spPr>
          <a:xfrm>
            <a:off x="4416668" y="1011116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Rudy 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Billing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Scripts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F82C72B6-5462-8640-8E82-FD5F362FF0DB}"/>
              </a:ext>
            </a:extLst>
          </p:cNvPr>
          <p:cNvSpPr txBox="1">
            <a:spLocks/>
          </p:cNvSpPr>
          <p:nvPr/>
        </p:nvSpPr>
        <p:spPr>
          <a:xfrm>
            <a:off x="835268" y="2727912"/>
            <a:ext cx="2004647" cy="8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Damien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Users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Testing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</p:txBody>
      </p:sp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36242B20-E0C5-7D4C-93F1-DE5FDF3A9BE9}"/>
              </a:ext>
            </a:extLst>
          </p:cNvPr>
          <p:cNvSpPr txBox="1">
            <a:spLocks/>
          </p:cNvSpPr>
          <p:nvPr/>
        </p:nvSpPr>
        <p:spPr>
          <a:xfrm>
            <a:off x="4416667" y="2727912"/>
            <a:ext cx="3058720" cy="941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059AB8"/>
                </a:solidFill>
                <a:latin typeface="Dosis" panose="02010503020202060003" pitchFamily="2" charset="77"/>
              </a:rPr>
              <a:t>Amandine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Internal</a:t>
            </a:r>
            <a:r>
              <a:rPr lang="fr-FR" sz="2000" dirty="0">
                <a:solidFill>
                  <a:srgbClr val="8DD2CA"/>
                </a:solidFill>
                <a:latin typeface="Dosis" panose="02010503020202060003" pitchFamily="2" charset="77"/>
              </a:rPr>
              <a:t> </a:t>
            </a:r>
            <a:r>
              <a:rPr lang="fr-FR" sz="2000" dirty="0">
                <a:solidFill>
                  <a:srgbClr val="65C3B8"/>
                </a:solidFill>
                <a:latin typeface="Dosis" panose="02010503020202060003" pitchFamily="2" charset="77"/>
              </a:rPr>
              <a:t>Communication</a:t>
            </a: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r>
              <a:rPr lang="fr-FR" sz="2000" dirty="0" err="1">
                <a:solidFill>
                  <a:srgbClr val="65C3B8"/>
                </a:solidFill>
                <a:latin typeface="Dosis" panose="02010503020202060003" pitchFamily="2" charset="77"/>
              </a:rPr>
              <a:t>Logging</a:t>
            </a: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880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7.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48860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72464"/>
            <a:ext cx="7693269" cy="263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Planning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" name="Google Shape;3871;p18">
            <a:extLst>
              <a:ext uri="{FF2B5EF4-FFF2-40B4-BE49-F238E27FC236}">
                <a16:creationId xmlns:a16="http://schemas.microsoft.com/office/drawing/2014/main" id="{4D4ED21A-1A9B-5345-AF08-B963B99FC916}"/>
              </a:ext>
            </a:extLst>
          </p:cNvPr>
          <p:cNvSpPr txBox="1">
            <a:spLocks/>
          </p:cNvSpPr>
          <p:nvPr/>
        </p:nvSpPr>
        <p:spPr>
          <a:xfrm>
            <a:off x="413238" y="1134208"/>
            <a:ext cx="7192108" cy="1661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Complexify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Billing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business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logic</a:t>
            </a: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User Identification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Small User Interface 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Implementation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of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additional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scenarios</a:t>
            </a:r>
          </a:p>
          <a:p>
            <a:pPr marL="457200" indent="-381000"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Load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tests</a:t>
            </a:r>
          </a:p>
          <a:p>
            <a:pPr marL="76200">
              <a:buSzPts val="2400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76200">
              <a:buSzPts val="2400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buSzPts val="2400"/>
              <a:buFont typeface="Arial"/>
              <a:buChar char="▪"/>
            </a:pP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967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-1" y="1776046"/>
            <a:ext cx="7684477" cy="1266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80BFB7"/>
                </a:solidFill>
              </a:rPr>
              <a:t>THANK YOU!</a:t>
            </a:r>
            <a:endParaRPr sz="72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</a:t>
            </a:r>
            <a:br>
              <a:rPr lang="en" dirty="0"/>
            </a:br>
            <a:r>
              <a:rPr lang="en" dirty="0"/>
              <a:t>CASES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9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" name="Google Shape;3897;p20">
            <a:extLst>
              <a:ext uri="{FF2B5EF4-FFF2-40B4-BE49-F238E27FC236}">
                <a16:creationId xmlns:a16="http://schemas.microsoft.com/office/drawing/2014/main" id="{6DC004F8-9EBE-C641-8DA8-06CC0309D046}"/>
              </a:ext>
            </a:extLst>
          </p:cNvPr>
          <p:cNvSpPr txBox="1">
            <a:spLocks/>
          </p:cNvSpPr>
          <p:nvPr/>
        </p:nvSpPr>
        <p:spPr>
          <a:xfrm>
            <a:off x="640231" y="1350773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Bob,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wants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lambda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needs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from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Nice to Sophia. 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Since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smart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guy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use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do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that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</a:t>
            </a:r>
          </a:p>
        </p:txBody>
      </p:sp>
      <p:sp>
        <p:nvSpPr>
          <p:cNvPr id="19" name="Google Shape;3850;p15">
            <a:extLst>
              <a:ext uri="{FF2B5EF4-FFF2-40B4-BE49-F238E27FC236}">
                <a16:creationId xmlns:a16="http://schemas.microsoft.com/office/drawing/2014/main" id="{0FE7A0BC-9A73-154F-868B-F6F1DD21A3B0}"/>
              </a:ext>
            </a:extLst>
          </p:cNvPr>
          <p:cNvSpPr txBox="1">
            <a:spLocks/>
          </p:cNvSpPr>
          <p:nvPr/>
        </p:nvSpPr>
        <p:spPr>
          <a:xfrm>
            <a:off x="0" y="717486"/>
            <a:ext cx="8150469" cy="112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>
                <a:solidFill>
                  <a:srgbClr val="95DFD7"/>
                </a:solidFill>
              </a:rPr>
              <a:t>Use Cases</a:t>
            </a:r>
          </a:p>
        </p:txBody>
      </p:sp>
      <p:sp>
        <p:nvSpPr>
          <p:cNvPr id="21" name="Google Shape;3897;p20">
            <a:extLst>
              <a:ext uri="{FF2B5EF4-FFF2-40B4-BE49-F238E27FC236}">
                <a16:creationId xmlns:a16="http://schemas.microsoft.com/office/drawing/2014/main" id="{2CF9A730-475E-244F-BC1A-FEE92DE2989C}"/>
              </a:ext>
            </a:extLst>
          </p:cNvPr>
          <p:cNvSpPr txBox="1">
            <a:spLocks/>
          </p:cNvSpPr>
          <p:nvPr/>
        </p:nvSpPr>
        <p:spPr>
          <a:xfrm>
            <a:off x="4089745" y="1350773"/>
            <a:ext cx="3427678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Alice, the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nice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girl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who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b="1" dirty="0" err="1">
                <a:solidFill>
                  <a:srgbClr val="95DFD7"/>
                </a:solidFill>
                <a:latin typeface="Dosis" panose="02010503020202060003" pitchFamily="2" charset="77"/>
              </a:rPr>
              <a:t>will</a:t>
            </a:r>
            <a:r>
              <a:rPr lang="fr-FR" b="1" dirty="0">
                <a:solidFill>
                  <a:srgbClr val="95DFD7"/>
                </a:solidFill>
                <a:latin typeface="Dosis" panose="02010503020202060003" pitchFamily="2" charset="77"/>
              </a:rPr>
              <a:t> help Bob to move</a:t>
            </a:r>
          </a:p>
          <a:p>
            <a:pPr>
              <a:spcBef>
                <a:spcPts val="600"/>
              </a:spcBef>
            </a:pPr>
            <a:endParaRPr lang="fr-FR" b="1" dirty="0">
              <a:solidFill>
                <a:srgbClr val="95DFD7"/>
              </a:solidFill>
              <a:latin typeface="Dosis" panose="02010503020202060003" pitchFamily="2" charset="77"/>
            </a:endParaRP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Like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Bob, Alice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is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.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goes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in car to Sophia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everyday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and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she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decides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 to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create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an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account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on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BlablaMove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, to help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others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</a:t>
            </a:r>
            <a:r>
              <a:rPr lang="fr-FR" dirty="0" err="1">
                <a:solidFill>
                  <a:srgbClr val="95DFD7"/>
                </a:solidFill>
                <a:latin typeface="Dosis" panose="02010503020202060003" pitchFamily="2" charset="77"/>
              </a:rPr>
              <a:t>students</a:t>
            </a:r>
            <a:r>
              <a:rPr lang="fr-FR" dirty="0">
                <a:solidFill>
                  <a:srgbClr val="95DFD7"/>
                </a:solidFill>
                <a:latin typeface="Dosis" panose="02010503020202060003" pitchFamily="2" charset="77"/>
              </a:rPr>
              <a:t> to move.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BC3C38-1AAD-2C45-8F44-DBB43813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35" y="3885902"/>
            <a:ext cx="2562394" cy="953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80D374-79C7-A348-959E-52D53A7FF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80" y="3792244"/>
            <a:ext cx="1303035" cy="10391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DDFBC1-33D2-1C45-B571-ED04E45F8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1" y="2966013"/>
            <a:ext cx="695809" cy="18653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4D499F-DBA7-5742-9280-815D84E7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107" y="2966013"/>
            <a:ext cx="862568" cy="1873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442015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144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597700"/>
            <a:ext cx="8077200" cy="195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err="1"/>
              <a:t>Realisation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6A7BEE-6FCD-4432-8B21-2B16403A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15" y="882503"/>
            <a:ext cx="1290412" cy="12836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B67B97-C3FC-470A-B522-C3788B7E8375}"/>
              </a:ext>
            </a:extLst>
          </p:cNvPr>
          <p:cNvSpPr txBox="1"/>
          <p:nvPr/>
        </p:nvSpPr>
        <p:spPr>
          <a:xfrm>
            <a:off x="905606" y="2116973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3B978C"/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ACA815-3744-4D2E-A0A0-0391BFE66F6F}"/>
              </a:ext>
            </a:extLst>
          </p:cNvPr>
          <p:cNvSpPr txBox="1"/>
          <p:nvPr/>
        </p:nvSpPr>
        <p:spPr>
          <a:xfrm>
            <a:off x="478440" y="4244595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F9877D-2E02-7D48-A474-20CEF4F0E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480" y="1738005"/>
            <a:ext cx="1920525" cy="161488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F669FB-2697-6748-BC8F-9DCE3305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470" y="987533"/>
            <a:ext cx="1897849" cy="15734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9F6A3B-7A06-E845-82C8-60EA27F79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486" y="3214443"/>
            <a:ext cx="1821833" cy="97756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21B53D5-7BB7-2B43-90A8-6267A36224B2}"/>
              </a:ext>
            </a:extLst>
          </p:cNvPr>
          <p:cNvSpPr txBox="1"/>
          <p:nvPr/>
        </p:nvSpPr>
        <p:spPr>
          <a:xfrm>
            <a:off x="3343480" y="3273056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338-1331-C04A-9905-492FAFA3ACE1}"/>
              </a:ext>
            </a:extLst>
          </p:cNvPr>
          <p:cNvSpPr txBox="1"/>
          <p:nvPr/>
        </p:nvSpPr>
        <p:spPr>
          <a:xfrm>
            <a:off x="5436577" y="4217323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C1B9757-627E-764F-A0EE-8B29584A53CF}"/>
              </a:ext>
            </a:extLst>
          </p:cNvPr>
          <p:cNvSpPr txBox="1"/>
          <p:nvPr/>
        </p:nvSpPr>
        <p:spPr>
          <a:xfrm>
            <a:off x="5436577" y="2104230"/>
            <a:ext cx="2449634" cy="41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3B978C"/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rgbClr val="3B978C"/>
              </a:solidFill>
              <a:latin typeface="Dosis" panose="020B060402020202020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296C71D-B0CD-5946-B7E3-5D2EB89B6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215" y="2644473"/>
            <a:ext cx="1394085" cy="16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91531" y="772054"/>
            <a:ext cx="7631723" cy="158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/>
              <a:t>Architecture </a:t>
            </a:r>
            <a:r>
              <a:rPr lang="fr-FR" sz="4000" dirty="0" err="1"/>
              <a:t>Overview</a:t>
            </a:r>
            <a:endParaRPr sz="40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B90E90-28CA-4C02-AF78-EAC4F8135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4" y="928014"/>
            <a:ext cx="6393395" cy="39889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787F8-7AB5-5046-A6D5-6CDD3C23E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483577"/>
            <a:ext cx="1905000" cy="1028700"/>
          </a:xfrm>
          <a:prstGeom prst="rect">
            <a:avLst/>
          </a:prstGeom>
        </p:spPr>
      </p:pic>
      <p:sp>
        <p:nvSpPr>
          <p:cNvPr id="9" name="Google Shape;3858;p16">
            <a:extLst>
              <a:ext uri="{FF2B5EF4-FFF2-40B4-BE49-F238E27FC236}">
                <a16:creationId xmlns:a16="http://schemas.microsoft.com/office/drawing/2014/main" id="{500F88BD-80F6-7C48-9821-FCD6F786561F}"/>
              </a:ext>
            </a:extLst>
          </p:cNvPr>
          <p:cNvSpPr txBox="1">
            <a:spLocks/>
          </p:cNvSpPr>
          <p:nvPr/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4.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TECHNOLOGICAL</a:t>
            </a:r>
          </a:p>
          <a:p>
            <a:r>
              <a:rPr lang="fr-FR" sz="4800" dirty="0">
                <a:solidFill>
                  <a:srgbClr val="D3EBD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2441ACAB-E796-E949-AFBF-4EE096844C3F}"/>
              </a:ext>
            </a:extLst>
          </p:cNvPr>
          <p:cNvSpPr txBox="1">
            <a:spLocks/>
          </p:cNvSpPr>
          <p:nvPr/>
        </p:nvSpPr>
        <p:spPr>
          <a:xfrm>
            <a:off x="0" y="589573"/>
            <a:ext cx="7965831" cy="22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fr-FR" sz="4000" dirty="0" err="1"/>
              <a:t>Technological</a:t>
            </a:r>
            <a:r>
              <a:rPr lang="fr-FR" sz="4000" dirty="0"/>
              <a:t> </a:t>
            </a:r>
            <a:r>
              <a:rPr lang="fr-FR" sz="4000" dirty="0" err="1"/>
              <a:t>Choices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D8900D-11F6-6C4A-A9F7-9DEDBD88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53" y="1170354"/>
            <a:ext cx="1625600" cy="1625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A5938F-A126-AF44-B841-637D1B33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8" y="2690446"/>
            <a:ext cx="2093205" cy="2453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302DABD-B6DF-3B4D-B59B-A29DE1D22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838" y="3490546"/>
            <a:ext cx="3788508" cy="123126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B85D9-3FC0-5445-A9D8-632AA0CD4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96" y="1397977"/>
            <a:ext cx="1397000" cy="1828800"/>
          </a:xfrm>
          <a:prstGeom prst="rect">
            <a:avLst/>
          </a:prstGeom>
        </p:spPr>
      </p:pic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98A977C9-4E95-0144-A407-83AD24BA1B4E}"/>
              </a:ext>
            </a:extLst>
          </p:cNvPr>
          <p:cNvSpPr txBox="1">
            <a:spLocks/>
          </p:cNvSpPr>
          <p:nvPr/>
        </p:nvSpPr>
        <p:spPr>
          <a:xfrm>
            <a:off x="413238" y="999461"/>
            <a:ext cx="3277011" cy="784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Java – </a:t>
            </a: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SpringBoot</a:t>
            </a:r>
            <a:endParaRPr lang="fr-FR" sz="2800" dirty="0">
              <a:solidFill>
                <a:srgbClr val="57BDB1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 err="1">
                <a:solidFill>
                  <a:srgbClr val="57BDB1"/>
                </a:solidFill>
                <a:latin typeface="Dosis" panose="02010503020202060003" pitchFamily="2" charset="77"/>
              </a:rPr>
              <a:t>NoSQL</a:t>
            </a: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 – Mongo</a:t>
            </a:r>
          </a:p>
          <a:p>
            <a:pPr marL="457200" indent="-381000">
              <a:spcBef>
                <a:spcPts val="600"/>
              </a:spcBef>
              <a:buSzPts val="2400"/>
              <a:buFont typeface="Arial"/>
              <a:buChar char="▪"/>
            </a:pPr>
            <a:r>
              <a:rPr lang="fr-FR" sz="2800" dirty="0">
                <a:solidFill>
                  <a:srgbClr val="57BDB1"/>
                </a:solidFill>
                <a:latin typeface="Dosis" panose="02010503020202060003" pitchFamily="2" charset="77"/>
              </a:rPr>
              <a:t>Docker</a:t>
            </a:r>
          </a:p>
          <a:p>
            <a:pPr marL="76200">
              <a:spcBef>
                <a:spcPts val="600"/>
              </a:spcBef>
              <a:buSzPts val="2400"/>
            </a:pPr>
            <a:endParaRPr lang="fr-FR" sz="2000" dirty="0">
              <a:solidFill>
                <a:srgbClr val="65C3B8"/>
              </a:solidFill>
              <a:latin typeface="Dosis" panose="02010503020202060003" pitchFamily="2" charset="77"/>
            </a:endParaRPr>
          </a:p>
          <a:p>
            <a:pPr marL="419100" indent="-342900">
              <a:spcBef>
                <a:spcPts val="600"/>
              </a:spcBef>
              <a:buSzPts val="2400"/>
              <a:buFontTx/>
              <a:buChar char="-"/>
            </a:pPr>
            <a:endParaRPr lang="fr-FR" sz="2000" dirty="0">
              <a:solidFill>
                <a:srgbClr val="8DD2CA"/>
              </a:solidFill>
              <a:latin typeface="Dosis" panose="02010503020202060003" pitchFamily="2" charset="7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185</Words>
  <Application>Microsoft Macintosh PowerPoint</Application>
  <PresentationFormat>Affichage à l'écran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Titillium Web Light</vt:lpstr>
      <vt:lpstr>Dosis Light</vt:lpstr>
      <vt:lpstr>Arial</vt:lpstr>
      <vt:lpstr>Dosis</vt:lpstr>
      <vt:lpstr>Mowbray template</vt:lpstr>
      <vt:lpstr>BlablaMove – POC</vt:lpstr>
      <vt:lpstr>1. USE CASES</vt:lpstr>
      <vt:lpstr>Présentation PowerPoint</vt:lpstr>
      <vt:lpstr>2. REALISATION</vt:lpstr>
      <vt:lpstr>Realisation</vt:lpstr>
      <vt:lpstr>3. ARCHITECTURE OVERVIEW</vt:lpstr>
      <vt:lpstr>Architecture Overview</vt:lpstr>
      <vt:lpstr>Présentation PowerPoint</vt:lpstr>
      <vt:lpstr>Présentation PowerPoint</vt:lpstr>
      <vt:lpstr>Présentation PowerPoint</vt:lpstr>
      <vt:lpstr>6. WORK  DISTRIBUTION</vt:lpstr>
      <vt:lpstr>Work Distribution</vt:lpstr>
      <vt:lpstr>Présentation PowerPoint</vt:lpstr>
      <vt:lpstr>Planning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BlablaMove – POC</dc:title>
  <dc:creator>Damien</dc:creator>
  <cp:lastModifiedBy>Microsoft Office User</cp:lastModifiedBy>
  <cp:revision>118</cp:revision>
  <cp:lastPrinted>2018-11-08T21:58:49Z</cp:lastPrinted>
  <dcterms:modified xsi:type="dcterms:W3CDTF">2018-11-08T22:16:52Z</dcterms:modified>
</cp:coreProperties>
</file>