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305" r:id="rId5"/>
    <p:sldId id="306" r:id="rId6"/>
    <p:sldId id="309" r:id="rId7"/>
    <p:sldId id="310" r:id="rId8"/>
    <p:sldId id="314" r:id="rId9"/>
    <p:sldId id="315" r:id="rId10"/>
    <p:sldId id="301" r:id="rId11"/>
    <p:sldId id="302" r:id="rId12"/>
    <p:sldId id="303" r:id="rId13"/>
    <p:sldId id="304" r:id="rId14"/>
    <p:sldId id="307" r:id="rId15"/>
    <p:sldId id="308" r:id="rId16"/>
    <p:sldId id="272" r:id="rId17"/>
    <p:sldId id="311" r:id="rId18"/>
    <p:sldId id="265" r:id="rId19"/>
    <p:sldId id="31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4EA"/>
    <a:srgbClr val="9AD3E9"/>
    <a:srgbClr val="98DFBB"/>
    <a:srgbClr val="F8B2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5"/>
    <p:restoredTop sz="94686"/>
  </p:normalViewPr>
  <p:slideViewPr>
    <p:cSldViewPr>
      <p:cViewPr varScale="1">
        <p:scale>
          <a:sx n="172" d="100"/>
          <a:sy n="172" d="100"/>
        </p:scale>
        <p:origin x="200" y="36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6369" y="2194565"/>
            <a:ext cx="5276111" cy="1569318"/>
          </a:xfrm>
        </p:spPr>
        <p:txBody>
          <a:bodyPr/>
          <a:lstStyle/>
          <a:p>
            <a:pPr lvl="0"/>
            <a:r>
              <a:rPr lang="en-US" altLang="ko-KR" sz="4400" dirty="0" err="1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BlablaMove</a:t>
            </a:r>
            <a:r>
              <a:rPr lang="en-US" altLang="ko-KR" sz="4400" dirty="0">
                <a:solidFill>
                  <a:schemeClr val="accent5"/>
                </a:solidFill>
                <a:latin typeface="Dosis Light" panose="02010303020202060003" pitchFamily="2" charset="77"/>
                <a:ea typeface="맑은 고딕" pitchFamily="50" charset="-127"/>
              </a:rPr>
              <a:t> - Oral defense</a:t>
            </a:r>
          </a:p>
          <a:p>
            <a:pPr lvl="0"/>
            <a:r>
              <a:rPr lang="en-US" altLang="ko-KR" sz="2800" b="0" dirty="0">
                <a:latin typeface="Dosis Light" panose="02010303020202060003" pitchFamily="2" charset="77"/>
              </a:rPr>
              <a:t>Billing Variant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47865" y="1779662"/>
            <a:ext cx="216023" cy="239912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Google Shape;3836;p13">
            <a:extLst>
              <a:ext uri="{FF2B5EF4-FFF2-40B4-BE49-F238E27FC236}">
                <a16:creationId xmlns:a16="http://schemas.microsoft.com/office/drawing/2014/main" id="{CE7A6042-2BE7-8E4D-8A48-27BF892EB75C}"/>
              </a:ext>
            </a:extLst>
          </p:cNvPr>
          <p:cNvSpPr txBox="1">
            <a:spLocks/>
          </p:cNvSpPr>
          <p:nvPr/>
        </p:nvSpPr>
        <p:spPr>
          <a:xfrm>
            <a:off x="0" y="4708596"/>
            <a:ext cx="8912468" cy="112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fr-FR" sz="1400" b="1" i="1" dirty="0" err="1">
                <a:solidFill>
                  <a:schemeClr val="accent5"/>
                </a:solidFill>
              </a:rPr>
              <a:t>Toutain</a:t>
            </a:r>
            <a:r>
              <a:rPr lang="fr-FR" sz="1400" b="1" i="1" dirty="0">
                <a:solidFill>
                  <a:schemeClr val="accent5"/>
                </a:solidFill>
              </a:rPr>
              <a:t> Xavier – </a:t>
            </a:r>
            <a:r>
              <a:rPr lang="fr-FR" sz="1400" b="1" i="1" dirty="0" err="1">
                <a:solidFill>
                  <a:schemeClr val="accent5"/>
                </a:solidFill>
              </a:rPr>
              <a:t>Meersman</a:t>
            </a:r>
            <a:r>
              <a:rPr lang="fr-FR" sz="1400" b="1" i="1" dirty="0">
                <a:solidFill>
                  <a:schemeClr val="accent5"/>
                </a:solidFill>
              </a:rPr>
              <a:t> Rudy – </a:t>
            </a:r>
            <a:r>
              <a:rPr lang="fr-FR" sz="1400" b="1" i="1" dirty="0" err="1">
                <a:solidFill>
                  <a:schemeClr val="accent5"/>
                </a:solidFill>
              </a:rPr>
              <a:t>Fornali</a:t>
            </a:r>
            <a:r>
              <a:rPr lang="fr-FR" sz="1400" b="1" i="1" dirty="0">
                <a:solidFill>
                  <a:schemeClr val="accent5"/>
                </a:solidFill>
              </a:rPr>
              <a:t> Damien - </a:t>
            </a:r>
            <a:r>
              <a:rPr lang="fr-FR" sz="1400" b="1" i="1" dirty="0" err="1">
                <a:solidFill>
                  <a:schemeClr val="accent5"/>
                </a:solidFill>
              </a:rPr>
              <a:t>Benza</a:t>
            </a:r>
            <a:r>
              <a:rPr lang="fr-FR" sz="1400" b="1" i="1" dirty="0">
                <a:solidFill>
                  <a:schemeClr val="accent5"/>
                </a:solidFill>
              </a:rPr>
              <a:t> Amandine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FA0AE7-1A14-1442-8CA4-0EC4A593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77" y="2787774"/>
            <a:ext cx="675507" cy="5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4.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TECHNOLOGICAL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5535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125252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Technological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Choices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Google Shape;3871;p18">
            <a:extLst>
              <a:ext uri="{FF2B5EF4-FFF2-40B4-BE49-F238E27FC236}">
                <a16:creationId xmlns:a16="http://schemas.microsoft.com/office/drawing/2014/main" id="{CF5D001D-17B5-264E-8262-F4BA9176A1D9}"/>
              </a:ext>
            </a:extLst>
          </p:cNvPr>
          <p:cNvSpPr txBox="1">
            <a:spLocks/>
          </p:cNvSpPr>
          <p:nvPr/>
        </p:nvSpPr>
        <p:spPr>
          <a:xfrm>
            <a:off x="394546" y="838631"/>
            <a:ext cx="7273798" cy="180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Java -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Springboot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MySQL </a:t>
            </a: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Database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phpMyAdmin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 err="1">
                <a:solidFill>
                  <a:srgbClr val="9AD3E9"/>
                </a:solidFill>
                <a:latin typeface="Dosis" panose="02010503020202060003" pitchFamily="2" charset="77"/>
              </a:rPr>
              <a:t>NodeJS</a:t>
            </a:r>
            <a:endParaRPr lang="fr-FR" dirty="0">
              <a:solidFill>
                <a:srgbClr val="9AD3E9"/>
              </a:solidFill>
              <a:latin typeface="Dosis" panose="02010503020202060003" pitchFamily="2" charset="77"/>
            </a:endParaRP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▪"/>
            </a:pPr>
            <a:r>
              <a:rPr lang="fr-FR" dirty="0">
                <a:solidFill>
                  <a:srgbClr val="9AD3E9"/>
                </a:solidFill>
                <a:latin typeface="Dosis" panose="02010503020202060003" pitchFamily="2" charset="77"/>
              </a:rPr>
              <a:t>Docker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1A671B1-BB13-3147-93B2-C1B30CF1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7" y="3517900"/>
            <a:ext cx="1625600" cy="16256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4255F77-57E8-CD49-8F80-7445AB02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54" y="102688"/>
            <a:ext cx="1397000" cy="1828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91EEDAC-23A5-E34B-8BB9-63DF7E75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447" y="3048580"/>
            <a:ext cx="3472450" cy="1128546"/>
          </a:xfrm>
          <a:prstGeom prst="rect">
            <a:avLst/>
          </a:prstGeom>
        </p:spPr>
      </p:pic>
      <p:pic>
        <p:nvPicPr>
          <p:cNvPr id="42" name="Graphique 41">
            <a:extLst>
              <a:ext uri="{FF2B5EF4-FFF2-40B4-BE49-F238E27FC236}">
                <a16:creationId xmlns:a16="http://schemas.microsoft.com/office/drawing/2014/main" id="{CB884252-7208-0C44-A4E2-004718891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7838" y="851874"/>
            <a:ext cx="3095514" cy="2144572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4712BBD1-1086-A948-A968-C5752E24C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9566" y="3185895"/>
            <a:ext cx="3210138" cy="178940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82CDD5C-F217-FB4D-BE70-EFC77A5EA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73458"/>
            <a:ext cx="982320" cy="89175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DCB9DC-58BD-1040-938D-8F2C6D654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53" y="2034686"/>
            <a:ext cx="1987364" cy="12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3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5.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LIVE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A093D5-DBE2-7142-916D-34252060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09203"/>
            <a:ext cx="711200" cy="18161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A4202D0-DE28-3D42-A422-CE70B288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28" y="3366353"/>
            <a:ext cx="708831" cy="1758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C44941A-E864-DF40-9E51-EA72074D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459" y="4137866"/>
            <a:ext cx="2390041" cy="8814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87E720E-D8C5-364F-9160-516A830DE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223351"/>
            <a:ext cx="891310" cy="7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7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16804" y="105958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6.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PLANNING VS RESULTS</a:t>
            </a:r>
          </a:p>
        </p:txBody>
      </p:sp>
    </p:spTree>
    <p:extLst>
      <p:ext uri="{BB962C8B-B14F-4D97-AF65-F5344CB8AC3E}">
        <p14:creationId xmlns:p14="http://schemas.microsoft.com/office/powerpoint/2010/main" val="27471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7997" y="1509954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9AD3E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2757" y="1509954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5805" y="1509808"/>
            <a:ext cx="34563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Database update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Consolidate system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Database failure use case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Billing improvement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osis Medium" panose="02010503020202060003" pitchFamily="2" charset="77"/>
                <a:cs typeface="Arial" pitchFamily="34" charset="0"/>
              </a:rPr>
              <a:t>Additional use cases focused on Billing</a:t>
            </a: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marL="171450" indent="-171450" algn="ctr">
              <a:buFont typeface="Courier New" panose="02070309020205020404" pitchFamily="49" charset="0"/>
              <a:buChar char="o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Dosis Medium" panose="02010503020202060003" pitchFamily="2" charset="77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6A38CFC-412C-F64E-B47C-7EC3C77D8958}"/>
              </a:ext>
            </a:extLst>
          </p:cNvPr>
          <p:cNvSpPr txBox="1">
            <a:spLocks/>
          </p:cNvSpPr>
          <p:nvPr/>
        </p:nvSpPr>
        <p:spPr>
          <a:xfrm>
            <a:off x="11347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Planning vs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Results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F40176-995C-C547-8775-404FE1266BBE}"/>
              </a:ext>
            </a:extLst>
          </p:cNvPr>
          <p:cNvSpPr txBox="1"/>
          <p:nvPr/>
        </p:nvSpPr>
        <p:spPr>
          <a:xfrm>
            <a:off x="1610094" y="1044787"/>
            <a:ext cx="2592000" cy="46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8B2A3"/>
                </a:solidFill>
                <a:latin typeface="Dosis Medium" panose="02010503020202060003" pitchFamily="2" charset="77"/>
              </a:rPr>
              <a:t>Initial objectives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E16A4-6CF7-5E4F-8AF8-AB0EC6E81868}"/>
              </a:ext>
            </a:extLst>
          </p:cNvPr>
          <p:cNvSpPr txBox="1"/>
          <p:nvPr/>
        </p:nvSpPr>
        <p:spPr>
          <a:xfrm>
            <a:off x="4944854" y="1048289"/>
            <a:ext cx="25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rgbClr val="98DFBB"/>
                </a:solidFill>
                <a:latin typeface="Dosis Medium" panose="02010503020202060003" pitchFamily="2" charset="77"/>
              </a:rPr>
              <a:t>Results</a:t>
            </a:r>
            <a:endParaRPr lang="fr-FR" sz="2400" dirty="0">
              <a:solidFill>
                <a:srgbClr val="98DFBB"/>
              </a:solidFill>
              <a:latin typeface="Dosis Medium" panose="02010503020202060003" pitchFamily="2" charset="77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21CD01-697E-5F41-83FE-EA5EF339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35" y="2252726"/>
            <a:ext cx="432048" cy="43204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5CCCC9-00CF-6647-8248-347DDF08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34" y="3427644"/>
            <a:ext cx="454918" cy="45491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149463E-BE97-914A-ACBD-FA90597B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90" y="4031932"/>
            <a:ext cx="472062" cy="46133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F5D0EC9-AC7E-B241-91B8-4672DE57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69" y="1671406"/>
            <a:ext cx="432048" cy="43204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EA540D9-FF4E-4549-872D-EE616DC6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35" y="283404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7.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WORK 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48705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401517"/>
            <a:ext cx="2664296" cy="2298206"/>
            <a:chOff x="496119" y="2364800"/>
            <a:chExt cx="1752190" cy="2298206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85569"/>
              <a:ext cx="1752190" cy="18774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UI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Billing improvement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osis Light" panose="02010303020202060003" pitchFamily="2" charset="77"/>
                  <a:cs typeface="Arial" pitchFamily="34" charset="0"/>
                </a:rPr>
                <a:t>Chaos Component</a:t>
              </a:r>
            </a:p>
            <a:p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364800"/>
              <a:ext cx="175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/>
                  </a:solidFill>
                  <a:latin typeface="Dosis Light" panose="02010303020202060003" pitchFamily="2" charset="77"/>
                  <a:cs typeface="Arial" pitchFamily="34" charset="0"/>
                </a:rPr>
                <a:t>Rudy</a:t>
              </a:r>
              <a:endParaRPr lang="ko-KR" altLang="en-US" sz="2400" dirty="0">
                <a:solidFill>
                  <a:schemeClr val="accent2"/>
                </a:solidFill>
                <a:latin typeface="Dosis Light" panose="02010303020202060003" pitchFamily="2" charset="77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05055" y="138063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latin typeface="Dosis Light" panose="02010303020202060003" pitchFamily="2" charset="77"/>
                <a:cs typeface="Arial" pitchFamily="34" charset="0"/>
              </a:rPr>
              <a:t>Xavier</a:t>
            </a:r>
            <a:endParaRPr lang="ko-KR" altLang="en-US" sz="2400" dirty="0">
              <a:solidFill>
                <a:schemeClr val="accent3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826029" y="308417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Dosis Light" panose="02010303020202060003" pitchFamily="2" charset="77"/>
                <a:cs typeface="Arial" pitchFamily="34" charset="0"/>
              </a:rPr>
              <a:t>Damien</a:t>
            </a:r>
            <a:endParaRPr lang="ko-KR" altLang="en-US" sz="2400" dirty="0">
              <a:solidFill>
                <a:schemeClr val="accent1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805055" y="315040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Dosis Light" panose="02010303020202060003" pitchFamily="2" charset="77"/>
                <a:cs typeface="Arial" pitchFamily="34" charset="0"/>
              </a:rPr>
              <a:t>Amandine</a:t>
            </a:r>
            <a:endParaRPr lang="ko-KR" altLang="en-US" sz="2400" dirty="0">
              <a:solidFill>
                <a:schemeClr val="accent4"/>
              </a:solidFill>
              <a:latin typeface="Dosis Light" panose="02010303020202060003" pitchFamily="2" charset="77"/>
              <a:cs typeface="Arial" pitchFamily="34" charset="0"/>
            </a:endParaRP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3C94D385-CFA7-5445-B140-D090BECD54CC}"/>
              </a:ext>
            </a:extLst>
          </p:cNvPr>
          <p:cNvSpPr txBox="1">
            <a:spLocks/>
          </p:cNvSpPr>
          <p:nvPr/>
        </p:nvSpPr>
        <p:spPr>
          <a:xfrm>
            <a:off x="0" y="1572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Work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  <a:cs typeface="Arial" pitchFamily="34" charset="0"/>
              </a:rPr>
              <a:t> Distribution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DF7349E8-EA3C-E14F-BBF1-8C96F40E5566}"/>
              </a:ext>
            </a:extLst>
          </p:cNvPr>
          <p:cNvSpPr txBox="1"/>
          <p:nvPr/>
        </p:nvSpPr>
        <p:spPr>
          <a:xfrm>
            <a:off x="5805055" y="1689452"/>
            <a:ext cx="26642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Chaos Component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Database update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NodeJS Server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Master/Slave DB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Dosis Light" panose="02010303020202060003" pitchFamily="2" charset="77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3ACDDD4C-855B-ED4B-8827-BA5F3023F161}"/>
              </a:ext>
            </a:extLst>
          </p:cNvPr>
          <p:cNvSpPr txBox="1"/>
          <p:nvPr/>
        </p:nvSpPr>
        <p:spPr>
          <a:xfrm>
            <a:off x="1826029" y="345350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Journaling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Exception System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056BFF2-88C5-894F-88EE-6896E7294CF5}"/>
              </a:ext>
            </a:extLst>
          </p:cNvPr>
          <p:cNvSpPr txBox="1"/>
          <p:nvPr/>
        </p:nvSpPr>
        <p:spPr>
          <a:xfrm>
            <a:off x="5805055" y="3507037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Identification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DDOS Prevention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osis Light" panose="02010303020202060003" pitchFamily="2" charset="77"/>
                <a:cs typeface="Arial" pitchFamily="34" charset="0"/>
              </a:rPr>
              <a:t>Mailing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-7260" y="1995686"/>
            <a:ext cx="9144000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fr-FR" sz="4800" b="1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>
              <a:spcBef>
                <a:spcPts val="0"/>
              </a:spcBef>
            </a:pPr>
            <a:r>
              <a:rPr lang="fr-FR" sz="7200" dirty="0">
                <a:solidFill>
                  <a:schemeClr val="accent6"/>
                </a:solidFill>
                <a:latin typeface="Dosis Light" panose="02010303020202060003" pitchFamily="2" charset="77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4031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419622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1.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CHANGES IMPOSED BY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THE CLIENT</a:t>
            </a:r>
          </a:p>
        </p:txBody>
      </p:sp>
    </p:spTree>
    <p:extLst>
      <p:ext uri="{BB962C8B-B14F-4D97-AF65-F5344CB8AC3E}">
        <p14:creationId xmlns:p14="http://schemas.microsoft.com/office/powerpoint/2010/main" val="12611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Changes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imposed</a:t>
            </a:r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 by the client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606561-8F39-684E-A0F4-03BF3B81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46430"/>
            <a:ext cx="3611087" cy="31516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1950304" y="987574"/>
            <a:ext cx="391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Hackers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trying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destroy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BlablaMove's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billing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! 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Need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secure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consistency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that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the transactions are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successfully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completed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118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915566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2.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REALISATION</a:t>
            </a:r>
          </a:p>
        </p:txBody>
      </p:sp>
    </p:spTree>
    <p:extLst>
      <p:ext uri="{BB962C8B-B14F-4D97-AF65-F5344CB8AC3E}">
        <p14:creationId xmlns:p14="http://schemas.microsoft.com/office/powerpoint/2010/main" val="20754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EB739D6-61DE-A545-B912-BFD7C81BBFD1}"/>
              </a:ext>
            </a:extLst>
          </p:cNvPr>
          <p:cNvSpPr txBox="1">
            <a:spLocks/>
          </p:cNvSpPr>
          <p:nvPr/>
        </p:nvSpPr>
        <p:spPr>
          <a:xfrm>
            <a:off x="0" y="9464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Realisation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BFDE6A-C702-BF4D-8F43-30837D93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1" y="2822001"/>
            <a:ext cx="2128277" cy="1857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D639E0-A50C-9045-83A9-39B31D41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3" y="847061"/>
            <a:ext cx="1454845" cy="16955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2FA1B79-F6AA-7740-981E-CA261DD8B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5" y="2971600"/>
            <a:ext cx="2577628" cy="21370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6101772-9E29-9B41-8A04-BA9F488E9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876" y="3034779"/>
            <a:ext cx="1550826" cy="1542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99061F-28BB-574E-9EBF-DBED09B68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682614"/>
            <a:ext cx="1881636" cy="178636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70BFC9-C577-6042-98E7-3B5ABA6FB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7" y="1186536"/>
            <a:ext cx="1607604" cy="13560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E83CAD-3CB8-0D4C-AA47-468942F97902}"/>
              </a:ext>
            </a:extLst>
          </p:cNvPr>
          <p:cNvSpPr txBox="1"/>
          <p:nvPr/>
        </p:nvSpPr>
        <p:spPr>
          <a:xfrm>
            <a:off x="646748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Web Service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CB66ED-3096-AF47-9816-80E8E6AD67B0}"/>
              </a:ext>
            </a:extLst>
          </p:cNvPr>
          <p:cNvSpPr txBox="1"/>
          <p:nvPr/>
        </p:nvSpPr>
        <p:spPr>
          <a:xfrm>
            <a:off x="6467487" y="2450037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Offers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190D70-8E78-6948-8C77-BFF48524E77B}"/>
              </a:ext>
            </a:extLst>
          </p:cNvPr>
          <p:cNvSpPr txBox="1"/>
          <p:nvPr/>
        </p:nvSpPr>
        <p:spPr>
          <a:xfrm>
            <a:off x="1068678" y="253273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Users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EDDFAC-68A1-2849-881C-FA9E5E5F8FD4}"/>
              </a:ext>
            </a:extLst>
          </p:cNvPr>
          <p:cNvSpPr txBox="1"/>
          <p:nvPr/>
        </p:nvSpPr>
        <p:spPr>
          <a:xfrm>
            <a:off x="3635362" y="2459068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Billing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56E241-21AE-FD45-B35A-0AFC14DFF210}"/>
              </a:ext>
            </a:extLst>
          </p:cNvPr>
          <p:cNvSpPr txBox="1"/>
          <p:nvPr/>
        </p:nvSpPr>
        <p:spPr>
          <a:xfrm>
            <a:off x="1018917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Roads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440436-5197-5546-A7AC-CA0B562E03E2}"/>
              </a:ext>
            </a:extLst>
          </p:cNvPr>
          <p:cNvSpPr txBox="1"/>
          <p:nvPr/>
        </p:nvSpPr>
        <p:spPr>
          <a:xfrm>
            <a:off x="3635362" y="4616769"/>
            <a:ext cx="167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</a:rPr>
              <a:t>Integrity</a:t>
            </a:r>
            <a:endParaRPr lang="fr-FR" sz="2000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7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Integrity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476FD3-CE39-224A-A60D-E8D839C57EAA}"/>
              </a:ext>
            </a:extLst>
          </p:cNvPr>
          <p:cNvSpPr txBox="1"/>
          <p:nvPr/>
        </p:nvSpPr>
        <p:spPr>
          <a:xfrm>
            <a:off x="4798150" y="987574"/>
            <a:ext cx="391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Journaling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System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DDOS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Prevention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Exception System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Database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4AF966-3B91-CA40-A196-A5CB0561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63" y="987574"/>
            <a:ext cx="3611087" cy="31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1520" y="63051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Focus on the new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database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403699"/>
            <a:ext cx="2134570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1986798"/>
            <a:ext cx="4078786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Wingdings" pitchFamily="2" charset="2"/>
              <a:buChar char="§"/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FEC2FD-B00C-B741-8813-B2BA02EF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696" y="1201918"/>
            <a:ext cx="2184400" cy="2616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A99754-F56C-F146-84AB-7FFDBE0B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37" y="3635191"/>
            <a:ext cx="1696318" cy="144313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4D13F-3870-D749-B317-54BE02F4FC24}"/>
              </a:ext>
            </a:extLst>
          </p:cNvPr>
          <p:cNvSpPr txBox="1"/>
          <p:nvPr/>
        </p:nvSpPr>
        <p:spPr>
          <a:xfrm>
            <a:off x="1894159" y="1491630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From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NoSQL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to SQL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Limited impact on the architecture</a:t>
            </a: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Transactional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handling</a:t>
            </a: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Ensure</a:t>
            </a:r>
            <a:r>
              <a:rPr lang="fr-FR" sz="2400" dirty="0">
                <a:solidFill>
                  <a:schemeClr val="accent6"/>
                </a:solidFill>
                <a:latin typeface="Dosis" panose="02010503020202060003" pitchFamily="2" charset="77"/>
              </a:rPr>
              <a:t> data </a:t>
            </a:r>
            <a:r>
              <a:rPr lang="fr-FR" sz="2400" dirty="0" err="1">
                <a:solidFill>
                  <a:schemeClr val="accent6"/>
                </a:solidFill>
                <a:latin typeface="Dosis" panose="02010503020202060003" pitchFamily="2" charset="77"/>
              </a:rPr>
              <a:t>consistency</a:t>
            </a: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  <a:p>
            <a:endParaRPr lang="fr-FR" sz="2400" dirty="0">
              <a:solidFill>
                <a:schemeClr val="accent6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658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58;p16">
            <a:extLst>
              <a:ext uri="{FF2B5EF4-FFF2-40B4-BE49-F238E27FC236}">
                <a16:creationId xmlns:a16="http://schemas.microsoft.com/office/drawing/2014/main" id="{667D27B8-FA00-EE4C-9B18-4CA3A4E9986A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4000" cy="2160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3.</a:t>
            </a:r>
          </a:p>
          <a:p>
            <a:pPr>
              <a:spcBef>
                <a:spcPts val="0"/>
              </a:spcBef>
            </a:pP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ARCHITECTURE</a:t>
            </a:r>
            <a:b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</a:br>
            <a:r>
              <a:rPr lang="fr-FR" sz="4800" b="1" dirty="0">
                <a:solidFill>
                  <a:schemeClr val="accent6"/>
                </a:solidFill>
                <a:latin typeface="Dosis" panose="02010503020202060003" pitchFamily="2" charset="77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549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0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chemeClr val="accent6"/>
                </a:solidFill>
                <a:latin typeface="Dosis SemiBold" panose="02010503020202060003" pitchFamily="2" charset="77"/>
              </a:rPr>
              <a:t>Architecture </a:t>
            </a:r>
            <a:r>
              <a:rPr lang="fr-FR" sz="4000" b="1" dirty="0" err="1">
                <a:solidFill>
                  <a:schemeClr val="accent6"/>
                </a:solidFill>
                <a:latin typeface="Dosis SemiBold" panose="02010503020202060003" pitchFamily="2" charset="77"/>
              </a:rPr>
              <a:t>Overview</a:t>
            </a:r>
            <a:endParaRPr lang="en-US" sz="4000" b="1" dirty="0">
              <a:solidFill>
                <a:schemeClr val="accent6"/>
              </a:solidFill>
              <a:latin typeface="Dosis SemiBold" panose="02010503020202060003" pitchFamily="2" charset="77"/>
              <a:cs typeface="Arial" pitchFamily="34" charset="0"/>
            </a:endParaRPr>
          </a:p>
        </p:txBody>
      </p: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A0331E-B85F-4747-B4F7-014826E9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07762"/>
            <a:ext cx="6552728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64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200</Words>
  <Application>Microsoft Macintosh PowerPoint</Application>
  <PresentationFormat>Affichage à l'écran (16:9)</PresentationFormat>
  <Paragraphs>125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9" baseType="lpstr">
      <vt:lpstr>Arial Unicode MS</vt:lpstr>
      <vt:lpstr>맑은 고딕</vt:lpstr>
      <vt:lpstr>Arial</vt:lpstr>
      <vt:lpstr>Courier New</vt:lpstr>
      <vt:lpstr>Dosis</vt:lpstr>
      <vt:lpstr>Dosis Light</vt:lpstr>
      <vt:lpstr>Dosis Medium</vt:lpstr>
      <vt:lpstr>Dosis SemiBold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218</cp:revision>
  <cp:lastPrinted>2019-02-13T19:24:04Z</cp:lastPrinted>
  <dcterms:created xsi:type="dcterms:W3CDTF">2016-12-05T23:26:54Z</dcterms:created>
  <dcterms:modified xsi:type="dcterms:W3CDTF">2019-02-27T14:59:43Z</dcterms:modified>
</cp:coreProperties>
</file>