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5" r:id="rId5"/>
    <p:sldId id="306" r:id="rId6"/>
    <p:sldId id="309" r:id="rId7"/>
    <p:sldId id="310" r:id="rId8"/>
    <p:sldId id="301" r:id="rId9"/>
    <p:sldId id="302" r:id="rId10"/>
    <p:sldId id="303" r:id="rId11"/>
    <p:sldId id="304" r:id="rId12"/>
    <p:sldId id="307" r:id="rId13"/>
    <p:sldId id="308" r:id="rId14"/>
    <p:sldId id="272" r:id="rId15"/>
    <p:sldId id="311" r:id="rId16"/>
    <p:sldId id="265" r:id="rId17"/>
    <p:sldId id="31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E9"/>
    <a:srgbClr val="98DFBB"/>
    <a:srgbClr val="F8B2A3"/>
    <a:srgbClr val="FFFFFF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>
      <p:cViewPr varScale="1">
        <p:scale>
          <a:sx n="145" d="100"/>
          <a:sy n="145" d="100"/>
        </p:scale>
        <p:origin x="680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2019. 2. 13.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else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Hohohohoho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I’m so funny.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  <a:cs typeface="Arial" pitchFamily="34" charset="0"/>
              </a:rPr>
              <a:t>Planning vs </a:t>
            </a:r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  <a:cs typeface="Arial" pitchFamily="34" charset="0"/>
              </a:rPr>
              <a:t>Results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907704" y="1296425"/>
            <a:ext cx="205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was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planned</a:t>
            </a:r>
            <a:endParaRPr lang="fr-FR" dirty="0">
              <a:solidFill>
                <a:srgbClr val="F8B2A3"/>
              </a:solidFill>
              <a:latin typeface="Dosis Medium" panose="02010503020202060003" pitchFamily="2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5034435" y="1300381"/>
            <a:ext cx="25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98DFBB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was</a:t>
            </a:r>
            <a:r>
              <a:rPr lang="fr-FR" dirty="0">
                <a:solidFill>
                  <a:srgbClr val="98DFBB"/>
                </a:solidFill>
                <a:latin typeface="Dosis Medium" panose="02010503020202060003" pitchFamily="2" charset="77"/>
              </a:rPr>
              <a:t> been </a:t>
            </a:r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achieved</a:t>
            </a:r>
            <a:endParaRPr lang="fr-FR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7A8F361A-FDE9-DB4B-813E-C89078F834F2}"/>
              </a:ext>
            </a:extLst>
          </p:cNvPr>
          <p:cNvSpPr txBox="1"/>
          <p:nvPr/>
        </p:nvSpPr>
        <p:spPr>
          <a:xfrm>
            <a:off x="4822888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more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Hahahahaha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It wasn’t funny. 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563638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67750"/>
            <a:ext cx="2664296" cy="1682653"/>
            <a:chOff x="496119" y="2364800"/>
            <a:chExt cx="1752190" cy="1682653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261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TODO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TODO</a:t>
              </a:r>
            </a:p>
            <a:p>
              <a:pPr marL="171450" indent="-171450">
                <a:buFontTx/>
                <a:buChar char="-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47995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5696" y="321364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  <a:cs typeface="Arial" pitchFamily="34" charset="0"/>
              </a:rPr>
              <a:t>Work</a:t>
            </a:r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  <a:cs typeface="Arial" pitchFamily="34" charset="0"/>
              </a:rPr>
              <a:t> Distribution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85290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35696" y="3582981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6496" y="3509186"/>
            <a:ext cx="2664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91630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</a:rPr>
              <a:t>Changes </a:t>
            </a:r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</a:rPr>
              <a:t>imposed</a:t>
            </a:r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</a:rPr>
              <a:t> by the client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coherence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203598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</a:rPr>
              <a:t>Realisation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</a:rPr>
              <a:t>Architecture </a:t>
            </a:r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</a:rPr>
              <a:t>Overview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E23951F-1390-5446-89C5-A311DED7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1510"/>
            <a:ext cx="5832648" cy="49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</a:rPr>
              <a:t>Technological</a:t>
            </a:r>
            <a:r>
              <a:rPr lang="fr-FR" sz="4000" dirty="0">
                <a:solidFill>
                  <a:schemeClr val="accent6"/>
                </a:solidFill>
                <a:latin typeface="Dosis Medium" panose="02010503020202060003" pitchFamily="2" charset="77"/>
              </a:rPr>
              <a:t> </a:t>
            </a:r>
            <a:r>
              <a:rPr lang="fr-FR" sz="4000" dirty="0" err="1">
                <a:solidFill>
                  <a:schemeClr val="accent6"/>
                </a:solidFill>
                <a:latin typeface="Dosis Medium" panose="02010503020202060003" pitchFamily="2" charset="77"/>
              </a:rPr>
              <a:t>Choices</a:t>
            </a:r>
            <a:endParaRPr lang="en-US" sz="4000" dirty="0">
              <a:solidFill>
                <a:schemeClr val="accent6"/>
              </a:solidFill>
              <a:latin typeface="Dosis Medium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981449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3" y="3349697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32" y="669703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3888" y="701316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6136" y="3075807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152</Words>
  <Application>Microsoft Macintosh PowerPoint</Application>
  <PresentationFormat>Affichage à l'écran (16:9)</PresentationFormat>
  <Paragraphs>93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144</cp:revision>
  <cp:lastPrinted>2019-02-13T19:24:04Z</cp:lastPrinted>
  <dcterms:created xsi:type="dcterms:W3CDTF">2016-12-05T23:26:54Z</dcterms:created>
  <dcterms:modified xsi:type="dcterms:W3CDTF">2019-02-13T19:58:11Z</dcterms:modified>
</cp:coreProperties>
</file>