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sldIdLst>
    <p:sldId id="256" r:id="rId2"/>
    <p:sldId id="265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C"/>
    <a:srgbClr val="EBEAEC"/>
    <a:srgbClr val="FDFFEE"/>
    <a:srgbClr val="F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92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3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9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5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8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1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90465"/>
            <a:ext cx="122862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P o r ta k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2844772"/>
            <a:ext cx="12286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  F O R N A </a:t>
            </a:r>
            <a:r>
              <a:rPr lang="fr-FR" sz="3200" spc="-3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LI</a:t>
            </a:r>
            <a:r>
              <a:rPr lang="fr-FR" sz="32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   D a m i e n -  B E N Z A  A m a n d i n e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-253388" y="6455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49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770568"/>
            <a:ext cx="12286268" cy="8203603"/>
          </a:xfrm>
          <a:prstGeom prst="rect">
            <a:avLst/>
          </a:prstGeom>
          <a:solidFill>
            <a:srgbClr val="FDFFEE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516790"/>
            <a:ext cx="1228626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0" dirty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P o r ta k</a:t>
            </a:r>
          </a:p>
        </p:txBody>
      </p:sp>
    </p:spTree>
    <p:extLst>
      <p:ext uri="{BB962C8B-B14F-4D97-AF65-F5344CB8AC3E}">
        <p14:creationId xmlns:p14="http://schemas.microsoft.com/office/powerpoint/2010/main" val="20223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2327" y="276739"/>
            <a:ext cx="3712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I.  </a:t>
            </a:r>
            <a:r>
              <a:rPr lang="fr-FR" sz="3600" dirty="0" err="1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Presentation</a:t>
            </a:r>
            <a:endParaRPr lang="fr-FR" sz="36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6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2327" y="276739"/>
            <a:ext cx="3712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I.  </a:t>
            </a:r>
            <a:r>
              <a:rPr lang="fr-FR" sz="3600" dirty="0" err="1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Presentation</a:t>
            </a:r>
            <a:endParaRPr lang="fr-FR" sz="36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  <p:pic>
        <p:nvPicPr>
          <p:cNvPr id="1026" name="Picture 2" descr="https://cdn.discordapp.com/attachments/389887163824865302/445284537774243851/unknown.png">
            <a:extLst>
              <a:ext uri="{FF2B5EF4-FFF2-40B4-BE49-F238E27FC236}">
                <a16:creationId xmlns:a16="http://schemas.microsoft.com/office/drawing/2014/main" id="{E92BEDFF-1D38-4D41-9798-240AEF5F0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93" y="1268737"/>
            <a:ext cx="6879744" cy="457452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4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42419" y="1030288"/>
            <a:ext cx="4472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II.  FONCTIONALITES</a:t>
            </a:r>
          </a:p>
        </p:txBody>
      </p:sp>
    </p:spTree>
    <p:extLst>
      <p:ext uri="{BB962C8B-B14F-4D97-AF65-F5344CB8AC3E}">
        <p14:creationId xmlns:p14="http://schemas.microsoft.com/office/powerpoint/2010/main" val="162692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66042" y="1030288"/>
            <a:ext cx="4025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III.  </a:t>
            </a:r>
            <a:r>
              <a:rPr lang="fr-FR" sz="3600" dirty="0" err="1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Level</a:t>
            </a:r>
            <a:r>
              <a:rPr lang="fr-FR" sz="36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201138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8795" y="1030288"/>
            <a:ext cx="193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IV.  </a:t>
            </a:r>
            <a:r>
              <a:rPr lang="fr-FR" sz="3600" dirty="0" err="1">
                <a:solidFill>
                  <a:srgbClr val="E8EAEC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ArcadeClassic" charset="0"/>
                <a:ea typeface="ArcadeClassic" charset="0"/>
                <a:cs typeface="ArcadeClassic" charset="0"/>
              </a:rPr>
              <a:t>Demo</a:t>
            </a:r>
            <a:endParaRPr lang="fr-FR" sz="3600" dirty="0">
              <a:solidFill>
                <a:srgbClr val="E8EAEC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ArcadeClassic" charset="0"/>
              <a:ea typeface="ArcadeClassic" charset="0"/>
              <a:cs typeface="ArcadeClass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6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0568"/>
            <a:ext cx="12286268" cy="82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33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53</Words>
  <Application>Microsoft Office PowerPoint</Application>
  <PresentationFormat>Grand écran</PresentationFormat>
  <Paragraphs>8</Paragraphs>
  <Slides>10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ArcadeClassic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Damien Fornali</cp:lastModifiedBy>
  <cp:revision>39</cp:revision>
  <dcterms:created xsi:type="dcterms:W3CDTF">2018-05-12T15:48:01Z</dcterms:created>
  <dcterms:modified xsi:type="dcterms:W3CDTF">2018-05-13T18:49:47Z</dcterms:modified>
</cp:coreProperties>
</file>