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65" r:id="rId3"/>
    <p:sldId id="258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C"/>
    <a:srgbClr val="EBEAEC"/>
    <a:srgbClr val="FDFFEE"/>
    <a:srgbClr val="F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4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1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90465"/>
            <a:ext cx="12286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o r ta k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844772"/>
            <a:ext cx="1228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F O R N A </a:t>
            </a:r>
            <a:r>
              <a:rPr lang="fr-FR" sz="3200" spc="-3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LI</a:t>
            </a:r>
            <a:r>
              <a:rPr lang="fr-FR" sz="3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 D a m i e n -  B E N Z A  A m a n d i n 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-253388" y="6455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4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8735" y="-170041"/>
            <a:ext cx="8327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7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I.  </a:t>
            </a:r>
            <a:r>
              <a:rPr lang="fr-FR" sz="72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r e s e n ta ti o n</a:t>
            </a:r>
            <a:endParaRPr lang="fr-FR" sz="72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D0C5E8E-64D7-494D-B5FA-6DE57E68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1" y="4490568"/>
            <a:ext cx="2117040" cy="21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05AE4CDD-1252-4E8F-A70F-E658C5DE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256" y="1747373"/>
            <a:ext cx="1810969" cy="19618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64B131F4-F18E-44AE-9C07-C5C9B32A2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13" y="1747373"/>
            <a:ext cx="1807631" cy="19582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8CE18468-819B-4507-A8AD-A1262257A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538" y="1747373"/>
            <a:ext cx="1840923" cy="199433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17DF9E37-4C42-46BA-9A7F-1F887B941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8261" y="3999501"/>
            <a:ext cx="2516598" cy="251659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EAE76444-7A85-40E6-B5FA-F315899EA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561" y="4672552"/>
            <a:ext cx="1935056" cy="19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pic>
        <p:nvPicPr>
          <p:cNvPr id="1026" name="Picture 2" descr="https://cdn.discordapp.com/attachments/389887163824865302/445284537774243851/unknown.png">
            <a:extLst>
              <a:ext uri="{FF2B5EF4-FFF2-40B4-BE49-F238E27FC236}">
                <a16:creationId xmlns:a16="http://schemas.microsoft.com/office/drawing/2014/main" xmlns="" id="{E92BEDFF-1D38-4D41-9798-240AEF5F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" y="1741622"/>
            <a:ext cx="5918345" cy="393526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.discordapp.net/attachments/389887163824865302/445299827002310676/Capture_decran_2018-05-13_a_21.02.07.png?width=749&amp;height=499">
            <a:extLst>
              <a:ext uri="{FF2B5EF4-FFF2-40B4-BE49-F238E27FC236}">
                <a16:creationId xmlns:a16="http://schemas.microsoft.com/office/drawing/2014/main" xmlns="" id="{52FD5615-4A30-4EAC-AE73-75968768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82" y="1741621"/>
            <a:ext cx="5906843" cy="3935267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318BA1-9154-4372-B3E3-62FDA1058B1B}"/>
              </a:ext>
            </a:extLst>
          </p:cNvPr>
          <p:cNvSpPr/>
          <p:nvPr/>
        </p:nvSpPr>
        <p:spPr>
          <a:xfrm>
            <a:off x="1648738" y="-170041"/>
            <a:ext cx="8327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7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II.  </a:t>
            </a:r>
            <a:r>
              <a:rPr lang="fr-FR" sz="72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LE V E L D E S I G N</a:t>
            </a:r>
            <a:endParaRPr lang="fr-FR" sz="72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4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Z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318BA1-9154-4372-B3E3-62FDA1058B1B}"/>
              </a:ext>
            </a:extLst>
          </p:cNvPr>
          <p:cNvSpPr/>
          <p:nvPr/>
        </p:nvSpPr>
        <p:spPr>
          <a:xfrm>
            <a:off x="320867" y="-10550"/>
            <a:ext cx="116445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0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III.  </a:t>
            </a:r>
            <a:r>
              <a:rPr lang="fr-FR" sz="60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O I N TS  F O R TS  /  fa i b Le s </a:t>
            </a:r>
            <a:endParaRPr lang="fr-FR" sz="60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pic>
        <p:nvPicPr>
          <p:cNvPr id="2054" name="Picture 6" descr="https://cdn.discordapp.com/attachments/389887163824865302/445308854604005395/Capture_decran_2018-05-13_a_21.32.45.png">
            <a:extLst>
              <a:ext uri="{FF2B5EF4-FFF2-40B4-BE49-F238E27FC236}">
                <a16:creationId xmlns:a16="http://schemas.microsoft.com/office/drawing/2014/main" xmlns="" id="{6A75D1AD-0163-41C6-B910-7ACB5840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5" y="1783792"/>
            <a:ext cx="5849671" cy="39058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389887163824865302/445308342605316096/Capture_decran_2018-05-13_a_21.34.02.png">
            <a:extLst>
              <a:ext uri="{FF2B5EF4-FFF2-40B4-BE49-F238E27FC236}">
                <a16:creationId xmlns:a16="http://schemas.microsoft.com/office/drawing/2014/main" xmlns="" id="{BB523672-EDE7-4C72-9673-7E7ECF8A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35" y="1783792"/>
            <a:ext cx="5825260" cy="39058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0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4205" y="1096666"/>
            <a:ext cx="986039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80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IV.  D e m o</a:t>
            </a:r>
            <a:endParaRPr lang="fr-FR" sz="180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FA9FE6-4AAC-4DA3-A8A9-FA7DDE9A968B}"/>
              </a:ext>
            </a:extLst>
          </p:cNvPr>
          <p:cNvSpPr/>
          <p:nvPr/>
        </p:nvSpPr>
        <p:spPr>
          <a:xfrm>
            <a:off x="1018649" y="6022252"/>
            <a:ext cx="995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https://github.com/AmandineBenza/Portak</a:t>
            </a:r>
          </a:p>
        </p:txBody>
      </p:sp>
    </p:spTree>
    <p:extLst>
      <p:ext uri="{BB962C8B-B14F-4D97-AF65-F5344CB8AC3E}">
        <p14:creationId xmlns:p14="http://schemas.microsoft.com/office/powerpoint/2010/main" val="1125866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83</Words>
  <Application>Microsoft Macintosh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ArcadeClassic</vt:lpstr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Z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65</cp:revision>
  <cp:lastPrinted>2018-05-13T19:57:25Z</cp:lastPrinted>
  <dcterms:created xsi:type="dcterms:W3CDTF">2018-05-12T15:48:01Z</dcterms:created>
  <dcterms:modified xsi:type="dcterms:W3CDTF">2018-05-13T19:58:25Z</dcterms:modified>
</cp:coreProperties>
</file>