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3" r:id="rId1"/>
  </p:sldMasterIdLst>
  <p:sldIdLst>
    <p:sldId id="256" r:id="rId2"/>
    <p:sldId id="265" r:id="rId3"/>
    <p:sldId id="258" r:id="rId4"/>
    <p:sldId id="266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AEC"/>
    <a:srgbClr val="EBEAEC"/>
    <a:srgbClr val="FDFFEE"/>
    <a:srgbClr val="F9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492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83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99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5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6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4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4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8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48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1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0568"/>
            <a:ext cx="12286268" cy="820360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690465"/>
            <a:ext cx="122862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solidFill>
                  <a:schemeClr val="bg1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P o r ta k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0" y="2844772"/>
            <a:ext cx="12286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rgbClr val="E8EAEC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  F O R N A </a:t>
            </a:r>
            <a:r>
              <a:rPr lang="fr-FR" sz="3200" spc="-300" dirty="0">
                <a:solidFill>
                  <a:srgbClr val="E8EAEC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LI</a:t>
            </a:r>
            <a:r>
              <a:rPr lang="fr-FR" sz="3200" dirty="0">
                <a:solidFill>
                  <a:srgbClr val="E8EAEC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   D a m i e n -  B E N Z A  A m a n d i n e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-253388" y="64558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649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0568"/>
            <a:ext cx="12286268" cy="82036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85740" y="-170041"/>
            <a:ext cx="725391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7200" dirty="0">
                <a:solidFill>
                  <a:srgbClr val="E8EAEC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I.  </a:t>
            </a:r>
            <a:r>
              <a:rPr lang="fr-FR" sz="7200" dirty="0" err="1">
                <a:solidFill>
                  <a:srgbClr val="E8EAEC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Presentation</a:t>
            </a:r>
            <a:endParaRPr lang="fr-FR" sz="7200" dirty="0">
              <a:solidFill>
                <a:srgbClr val="E8EAEC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ArcadeClassic" charset="0"/>
              <a:ea typeface="ArcadeClassic" charset="0"/>
              <a:cs typeface="ArcadeClassic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D0C5E8E-64D7-494D-B5FA-6DE57E681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21" y="4490568"/>
            <a:ext cx="2117040" cy="2117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5AE4CDD-1252-4E8F-A70F-E658C5DE8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256" y="1747373"/>
            <a:ext cx="1810969" cy="196188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4B131F4-F18E-44AE-9C07-C5C9B32A2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4113" y="1747373"/>
            <a:ext cx="1807631" cy="195826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CE18468-819B-4507-A8AD-A1262257A9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5538" y="1747373"/>
            <a:ext cx="1840923" cy="199433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7DF9E37-4C42-46BA-9A7F-1F887B9414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8261" y="3999501"/>
            <a:ext cx="2516598" cy="2516598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EAE76444-7A85-40E6-B5FA-F315899EAF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8561" y="4672552"/>
            <a:ext cx="1935056" cy="193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6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0568"/>
            <a:ext cx="12286268" cy="8203604"/>
          </a:xfrm>
          <a:prstGeom prst="rect">
            <a:avLst/>
          </a:prstGeom>
        </p:spPr>
      </p:pic>
      <p:pic>
        <p:nvPicPr>
          <p:cNvPr id="1026" name="Picture 2" descr="https://cdn.discordapp.com/attachments/389887163824865302/445284537774243851/unknown.png">
            <a:extLst>
              <a:ext uri="{FF2B5EF4-FFF2-40B4-BE49-F238E27FC236}">
                <a16:creationId xmlns:a16="http://schemas.microsoft.com/office/drawing/2014/main" id="{E92BEDFF-1D38-4D41-9798-240AEF5F0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" y="1741622"/>
            <a:ext cx="5918345" cy="3935267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media.discordapp.net/attachments/389887163824865302/445299827002310676/Capture_decran_2018-05-13_a_21.02.07.png?width=749&amp;height=499">
            <a:extLst>
              <a:ext uri="{FF2B5EF4-FFF2-40B4-BE49-F238E27FC236}">
                <a16:creationId xmlns:a16="http://schemas.microsoft.com/office/drawing/2014/main" id="{52FD5615-4A30-4EAC-AE73-75968768A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082" y="1741621"/>
            <a:ext cx="5906843" cy="3935267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318BA1-9154-4372-B3E3-62FDA1058B1B}"/>
              </a:ext>
            </a:extLst>
          </p:cNvPr>
          <p:cNvSpPr/>
          <p:nvPr/>
        </p:nvSpPr>
        <p:spPr>
          <a:xfrm>
            <a:off x="2126432" y="-170041"/>
            <a:ext cx="73725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7200" dirty="0">
                <a:solidFill>
                  <a:srgbClr val="E8EAEC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II.  LEVEL DESIGN</a:t>
            </a:r>
          </a:p>
        </p:txBody>
      </p:sp>
    </p:spTree>
    <p:extLst>
      <p:ext uri="{BB962C8B-B14F-4D97-AF65-F5344CB8AC3E}">
        <p14:creationId xmlns:p14="http://schemas.microsoft.com/office/powerpoint/2010/main" val="723548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Z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0568"/>
            <a:ext cx="12286268" cy="820360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318BA1-9154-4372-B3E3-62FDA1058B1B}"/>
              </a:ext>
            </a:extLst>
          </p:cNvPr>
          <p:cNvSpPr/>
          <p:nvPr/>
        </p:nvSpPr>
        <p:spPr>
          <a:xfrm>
            <a:off x="372752" y="-170041"/>
            <a:ext cx="1087990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6000" dirty="0">
                <a:solidFill>
                  <a:srgbClr val="E8EAEC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III.  POINTS FORTS et faibles </a:t>
            </a:r>
          </a:p>
        </p:txBody>
      </p:sp>
      <p:pic>
        <p:nvPicPr>
          <p:cNvPr id="2054" name="Picture 6" descr="https://cdn.discordapp.com/attachments/389887163824865302/445308854604005395/Capture_decran_2018-05-13_a_21.32.45.png">
            <a:extLst>
              <a:ext uri="{FF2B5EF4-FFF2-40B4-BE49-F238E27FC236}">
                <a16:creationId xmlns:a16="http://schemas.microsoft.com/office/drawing/2014/main" id="{6A75D1AD-0163-41C6-B910-7ACB58400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05" y="1783792"/>
            <a:ext cx="5849671" cy="390580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cdn.discordapp.com/attachments/389887163824865302/445308342605316096/Capture_decran_2018-05-13_a_21.34.02.png">
            <a:extLst>
              <a:ext uri="{FF2B5EF4-FFF2-40B4-BE49-F238E27FC236}">
                <a16:creationId xmlns:a16="http://schemas.microsoft.com/office/drawing/2014/main" id="{BB523672-EDE7-4C72-9673-7E7ECF8A0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035" y="1783792"/>
            <a:ext cx="5825260" cy="390580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10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0568"/>
            <a:ext cx="12286268" cy="82036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82263" y="1096666"/>
            <a:ext cx="10224274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8000" dirty="0">
                <a:solidFill>
                  <a:srgbClr val="E8EAEC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III.  </a:t>
            </a:r>
            <a:r>
              <a:rPr lang="fr-FR" sz="18000" dirty="0" err="1">
                <a:solidFill>
                  <a:srgbClr val="E8EAEC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Demo</a:t>
            </a:r>
            <a:endParaRPr lang="fr-FR" sz="18000" dirty="0">
              <a:solidFill>
                <a:srgbClr val="E8EAEC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ArcadeClassic" charset="0"/>
              <a:ea typeface="ArcadeClassic" charset="0"/>
              <a:cs typeface="ArcadeClassic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FA9FE6-4AAC-4DA3-A8A9-FA7DDE9A968B}"/>
              </a:ext>
            </a:extLst>
          </p:cNvPr>
          <p:cNvSpPr/>
          <p:nvPr/>
        </p:nvSpPr>
        <p:spPr>
          <a:xfrm>
            <a:off x="1018649" y="6022252"/>
            <a:ext cx="99515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dirty="0">
                <a:solidFill>
                  <a:srgbClr val="E8EAEC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https://github.com/AmandineBenza/Portak</a:t>
            </a:r>
          </a:p>
        </p:txBody>
      </p:sp>
    </p:spTree>
    <p:extLst>
      <p:ext uri="{BB962C8B-B14F-4D97-AF65-F5344CB8AC3E}">
        <p14:creationId xmlns:p14="http://schemas.microsoft.com/office/powerpoint/2010/main" val="11258664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58</Words>
  <Application>Microsoft Office PowerPoint</Application>
  <PresentationFormat>Grand écran</PresentationFormat>
  <Paragraphs>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ArcadeClassic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Z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Damien Fornali</cp:lastModifiedBy>
  <cp:revision>57</cp:revision>
  <dcterms:created xsi:type="dcterms:W3CDTF">2018-05-12T15:48:01Z</dcterms:created>
  <dcterms:modified xsi:type="dcterms:W3CDTF">2018-05-13T19:46:45Z</dcterms:modified>
</cp:coreProperties>
</file>