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1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026367"/>
            <a:ext cx="122862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0" dirty="0" err="1" smtClean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Portak</a:t>
            </a:r>
            <a:endParaRPr lang="fr-FR" sz="20000" dirty="0"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</Words>
  <Application>Microsoft Macintosh PowerPoint</Application>
  <PresentationFormat>Grand écran</PresentationFormat>
  <Paragraphs>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ArcadeClassic</vt:lpstr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11</cp:revision>
  <dcterms:created xsi:type="dcterms:W3CDTF">2018-05-12T15:48:01Z</dcterms:created>
  <dcterms:modified xsi:type="dcterms:W3CDTF">2018-05-12T16:26:12Z</dcterms:modified>
</cp:coreProperties>
</file>